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5"/>
  </p:notesMasterIdLst>
  <p:handoutMasterIdLst>
    <p:handoutMasterId r:id="rId6"/>
  </p:handoutMasterIdLst>
  <p:sldIdLst>
    <p:sldId id="613" r:id="rId2"/>
    <p:sldId id="614" r:id="rId3"/>
    <p:sldId id="615" r:id="rId4"/>
  </p:sldIdLst>
  <p:sldSz cx="9144000" cy="6858000" type="screen4x3"/>
  <p:notesSz cx="6794500" cy="9931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CC99"/>
    <a:srgbClr val="CCFFCC"/>
    <a:srgbClr val="008000"/>
    <a:srgbClr val="DBE4DB"/>
    <a:srgbClr val="993300"/>
    <a:srgbClr val="FFCC00"/>
    <a:srgbClr val="F8F8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9537" autoAdjust="0"/>
  </p:normalViewPr>
  <p:slideViewPr>
    <p:cSldViewPr snapToGrid="0">
      <p:cViewPr>
        <p:scale>
          <a:sx n="50" d="100"/>
          <a:sy n="50" d="100"/>
        </p:scale>
        <p:origin x="-1782" y="-13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22" y="-90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t" anchorCtr="0" compatLnSpc="1">
            <a:prstTxWarp prst="textNoShape">
              <a:avLst/>
            </a:prstTxWarp>
          </a:bodyPr>
          <a:lstStyle>
            <a:lvl1pPr defTabSz="91122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b="0"/>
            </a:lvl1pPr>
          </a:lstStyle>
          <a:p>
            <a:pPr>
              <a:defRPr/>
            </a:pPr>
            <a:fld id="{61D41C96-29B7-4FCD-8506-5DD8C5ED9752}" type="datetimeFigureOut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b" anchorCtr="0" compatLnSpc="1">
            <a:prstTxWarp prst="textNoShape">
              <a:avLst/>
            </a:prstTxWarp>
          </a:bodyPr>
          <a:lstStyle>
            <a:lvl1pPr defTabSz="91122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b="0"/>
            </a:lvl1pPr>
          </a:lstStyle>
          <a:p>
            <a:pPr>
              <a:defRPr/>
            </a:pPr>
            <a:fld id="{D2840754-544B-4FE7-B615-ACA809A37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t" anchorCtr="0" compatLnSpc="1">
            <a:prstTxWarp prst="textNoShape">
              <a:avLst/>
            </a:prstTxWarp>
          </a:bodyPr>
          <a:lstStyle>
            <a:lvl1pPr defTabSz="91122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b" anchorCtr="0" compatLnSpc="1">
            <a:prstTxWarp prst="textNoShape">
              <a:avLst/>
            </a:prstTxWarp>
          </a:bodyPr>
          <a:lstStyle>
            <a:lvl1pPr defTabSz="91122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1" tIns="45720" rIns="91441" bIns="45720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b="0"/>
            </a:lvl1pPr>
          </a:lstStyle>
          <a:p>
            <a:pPr>
              <a:defRPr/>
            </a:pPr>
            <a:fld id="{66A5B29A-7DD0-4D55-94F5-D37E1FDAA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99" tIns="45747" rIns="91499" bIns="45747"/>
          <a:lstStyle/>
          <a:p>
            <a:endParaRPr lang="en-US" smtClean="0"/>
          </a:p>
        </p:txBody>
      </p:sp>
      <p:sp>
        <p:nvSpPr>
          <p:cNvPr id="18436" name="Номер слайда 3"/>
          <p:cNvSpPr txBox="1">
            <a:spLocks noGrp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99" tIns="45747" rIns="91499" bIns="45747" anchor="b"/>
          <a:lstStyle/>
          <a:p>
            <a:pPr algn="r" defTabSz="912813"/>
            <a:fld id="{3C785B05-BF43-47F3-AACC-1624D3D747A1}" type="slidenum">
              <a:rPr lang="en-US" sz="1200" b="0"/>
              <a:pPr algn="r" defTabSz="912813"/>
              <a:t>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99" tIns="45747" rIns="91499" bIns="45747"/>
          <a:lstStyle/>
          <a:p>
            <a:endParaRPr lang="en-US" smtClean="0"/>
          </a:p>
        </p:txBody>
      </p:sp>
      <p:sp>
        <p:nvSpPr>
          <p:cNvPr id="19460" name="Номер слайда 3"/>
          <p:cNvSpPr txBox="1">
            <a:spLocks noGrp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99" tIns="45747" rIns="91499" bIns="45747" anchor="b"/>
          <a:lstStyle/>
          <a:p>
            <a:pPr algn="r" defTabSz="912813"/>
            <a:fld id="{EB965BD5-89EC-40B6-A350-B1DB3E4D7B22}" type="slidenum">
              <a:rPr lang="en-US" sz="1200" b="0"/>
              <a:pPr algn="r" defTabSz="912813"/>
              <a:t>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99" tIns="45747" rIns="91499" bIns="45747"/>
          <a:lstStyle/>
          <a:p>
            <a:endParaRPr lang="en-US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99" tIns="45747" rIns="91499" bIns="45747" anchor="b"/>
          <a:lstStyle/>
          <a:p>
            <a:pPr algn="r" defTabSz="912813"/>
            <a:fld id="{BD0CAC31-1EF7-4015-93DB-B9358D919FAD}" type="slidenum">
              <a:rPr lang="en-US" sz="1200" b="0"/>
              <a:pPr algn="r" defTabSz="912813"/>
              <a:t>3</a:t>
            </a:fld>
            <a:endParaRPr 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5575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grpSp>
        <p:nvGrpSpPr>
          <p:cNvPr id="13" name="Группа 231"/>
          <p:cNvGrpSpPr>
            <a:grpSpLocks/>
          </p:cNvGrpSpPr>
          <p:nvPr/>
        </p:nvGrpSpPr>
        <p:grpSpPr bwMode="auto">
          <a:xfrm>
            <a:off x="346075" y="363538"/>
            <a:ext cx="4154488" cy="1789112"/>
            <a:chOff x="346075" y="363538"/>
            <a:chExt cx="4154488" cy="1789113"/>
          </a:xfrm>
        </p:grpSpPr>
        <p:sp>
          <p:nvSpPr>
            <p:cNvPr id="14" name="AutoShape 8"/>
            <p:cNvSpPr>
              <a:spLocks noChangeAspect="1" noChangeArrowheads="1" noTextEdit="1"/>
            </p:cNvSpPr>
            <p:nvPr userDrawn="1"/>
          </p:nvSpPr>
          <p:spPr bwMode="auto">
            <a:xfrm>
              <a:off x="346075" y="366713"/>
              <a:ext cx="4154488" cy="1785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55600" y="990600"/>
              <a:ext cx="1000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8"/>
                </a:cxn>
                <a:cxn ang="0">
                  <a:pos x="53" y="78"/>
                </a:cxn>
                <a:cxn ang="0">
                  <a:pos x="53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3" h="78">
                  <a:moveTo>
                    <a:pt x="0" y="0"/>
                  </a:moveTo>
                  <a:lnTo>
                    <a:pt x="63" y="0"/>
                  </a:lnTo>
                  <a:lnTo>
                    <a:pt x="63" y="78"/>
                  </a:lnTo>
                  <a:lnTo>
                    <a:pt x="53" y="78"/>
                  </a:lnTo>
                  <a:lnTo>
                    <a:pt x="53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85775" y="987425"/>
              <a:ext cx="125413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2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695325" y="987425"/>
              <a:ext cx="130175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20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10"/>
                    <a:pt x="8" y="0"/>
                    <a:pt x="20" y="0"/>
                  </a:cubicBezTo>
                  <a:cubicBezTo>
                    <a:pt x="32" y="0"/>
                    <a:pt x="40" y="10"/>
                    <a:pt x="40" y="20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2"/>
                    <a:pt x="6" y="20"/>
                  </a:cubicBezTo>
                  <a:cubicBezTo>
                    <a:pt x="6" y="28"/>
                    <a:pt x="11" y="35"/>
                    <a:pt x="20" y="35"/>
                  </a:cubicBezTo>
                  <a:cubicBezTo>
                    <a:pt x="29" y="35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850900" y="990600"/>
              <a:ext cx="8096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1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6"/>
                    <a:pt x="20" y="11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" name="Freeform 14"/>
            <p:cNvSpPr>
              <a:spLocks/>
            </p:cNvSpPr>
            <p:nvPr userDrawn="1"/>
          </p:nvSpPr>
          <p:spPr bwMode="auto">
            <a:xfrm>
              <a:off x="957263" y="990600"/>
              <a:ext cx="7143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5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1022350" y="990600"/>
              <a:ext cx="115888" cy="12382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0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6" y="29"/>
                </a:cxn>
                <a:cxn ang="0">
                  <a:pos x="8" y="29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15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7" y="5"/>
                </a:cxn>
                <a:cxn ang="0">
                  <a:pos x="15" y="12"/>
                </a:cxn>
                <a:cxn ang="0">
                  <a:pos x="10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5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6" y="9"/>
                    <a:pt x="15" y="12"/>
                  </a:cubicBezTo>
                  <a:cubicBezTo>
                    <a:pt x="10" y="25"/>
                    <a:pt x="10" y="25"/>
                    <a:pt x="10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" name="Freeform 16"/>
            <p:cNvSpPr>
              <a:spLocks/>
            </p:cNvSpPr>
            <p:nvPr userDrawn="1"/>
          </p:nvSpPr>
          <p:spPr bwMode="auto">
            <a:xfrm>
              <a:off x="11588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5" y="78"/>
                </a:cxn>
                <a:cxn ang="0">
                  <a:pos x="55" y="41"/>
                </a:cxn>
                <a:cxn ang="0">
                  <a:pos x="12" y="41"/>
                </a:cxn>
                <a:cxn ang="0">
                  <a:pos x="12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5" y="78"/>
                  </a:lnTo>
                  <a:lnTo>
                    <a:pt x="55" y="41"/>
                  </a:lnTo>
                  <a:lnTo>
                    <a:pt x="12" y="41"/>
                  </a:lnTo>
                  <a:lnTo>
                    <a:pt x="12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1296988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6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1423988" y="987425"/>
              <a:ext cx="8413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1" y="28"/>
                </a:cxn>
                <a:cxn ang="0">
                  <a:pos x="11" y="21"/>
                </a:cxn>
                <a:cxn ang="0">
                  <a:pos x="7" y="21"/>
                </a:cxn>
                <a:cxn ang="0">
                  <a:pos x="7" y="17"/>
                </a:cxn>
                <a:cxn ang="0">
                  <a:pos x="10" y="17"/>
                </a:cxn>
                <a:cxn ang="0">
                  <a:pos x="19" y="11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2" y="4"/>
                </a:cxn>
                <a:cxn ang="0">
                  <a:pos x="12" y="0"/>
                </a:cxn>
                <a:cxn ang="0">
                  <a:pos x="25" y="11"/>
                </a:cxn>
                <a:cxn ang="0">
                  <a:pos x="18" y="19"/>
                </a:cxn>
                <a:cxn ang="0">
                  <a:pos x="18" y="19"/>
                </a:cxn>
                <a:cxn ang="0">
                  <a:pos x="26" y="28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4"/>
                    <a:pt x="7" y="35"/>
                    <a:pt x="12" y="35"/>
                  </a:cubicBezTo>
                  <a:cubicBezTo>
                    <a:pt x="17" y="35"/>
                    <a:pt x="21" y="33"/>
                    <a:pt x="21" y="28"/>
                  </a:cubicBezTo>
                  <a:cubicBezTo>
                    <a:pt x="21" y="24"/>
                    <a:pt x="17" y="21"/>
                    <a:pt x="1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6" y="17"/>
                    <a:pt x="19" y="15"/>
                    <a:pt x="19" y="11"/>
                  </a:cubicBezTo>
                  <a:cubicBezTo>
                    <a:pt x="19" y="8"/>
                    <a:pt x="16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5" y="2"/>
                    <a:pt x="7" y="0"/>
                    <a:pt x="12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5"/>
                    <a:pt x="22" y="18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2" y="20"/>
                    <a:pt x="26" y="23"/>
                    <a:pt x="26" y="28"/>
                  </a:cubicBezTo>
                  <a:cubicBezTo>
                    <a:pt x="26" y="36"/>
                    <a:pt x="20" y="39"/>
                    <a:pt x="12" y="39"/>
                  </a:cubicBezTo>
                  <a:cubicBezTo>
                    <a:pt x="6" y="39"/>
                    <a:pt x="2" y="38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4" name="Freeform 19"/>
            <p:cNvSpPr>
              <a:spLocks noEditPoints="1"/>
            </p:cNvSpPr>
            <p:nvPr userDrawn="1"/>
          </p:nvSpPr>
          <p:spPr bwMode="auto">
            <a:xfrm>
              <a:off x="1520825" y="990600"/>
              <a:ext cx="115888" cy="1238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1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7" y="29"/>
                </a:cxn>
                <a:cxn ang="0">
                  <a:pos x="9" y="29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16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8" y="5"/>
                </a:cxn>
                <a:cxn ang="0">
                  <a:pos x="16" y="12"/>
                </a:cxn>
                <a:cxn ang="0">
                  <a:pos x="11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6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6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7" y="9"/>
                    <a:pt x="16" y="12"/>
                  </a:cubicBezTo>
                  <a:cubicBezTo>
                    <a:pt x="11" y="25"/>
                    <a:pt x="11" y="25"/>
                    <a:pt x="11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5" name="Freeform 20"/>
            <p:cNvSpPr>
              <a:spLocks/>
            </p:cNvSpPr>
            <p:nvPr userDrawn="1"/>
          </p:nvSpPr>
          <p:spPr bwMode="auto">
            <a:xfrm>
              <a:off x="1660525" y="990600"/>
              <a:ext cx="112713" cy="155575"/>
            </a:xfrm>
            <a:custGeom>
              <a:avLst/>
              <a:gdLst/>
              <a:ahLst/>
              <a:cxnLst>
                <a:cxn ang="0">
                  <a:pos x="59" y="78"/>
                </a:cxn>
                <a:cxn ang="0">
                  <a:pos x="0" y="78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0" y="68"/>
                </a:cxn>
                <a:cxn ang="0">
                  <a:pos x="50" y="68"/>
                </a:cxn>
                <a:cxn ang="0">
                  <a:pos x="50" y="0"/>
                </a:cxn>
                <a:cxn ang="0">
                  <a:pos x="63" y="0"/>
                </a:cxn>
                <a:cxn ang="0">
                  <a:pos x="63" y="68"/>
                </a:cxn>
                <a:cxn ang="0">
                  <a:pos x="71" y="68"/>
                </a:cxn>
                <a:cxn ang="0">
                  <a:pos x="67" y="98"/>
                </a:cxn>
                <a:cxn ang="0">
                  <a:pos x="59" y="98"/>
                </a:cxn>
                <a:cxn ang="0">
                  <a:pos x="59" y="78"/>
                </a:cxn>
              </a:cxnLst>
              <a:rect l="0" t="0" r="r" b="b"/>
              <a:pathLst>
                <a:path w="71" h="98">
                  <a:moveTo>
                    <a:pt x="59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68"/>
                  </a:lnTo>
                  <a:lnTo>
                    <a:pt x="50" y="68"/>
                  </a:lnTo>
                  <a:lnTo>
                    <a:pt x="50" y="0"/>
                  </a:lnTo>
                  <a:lnTo>
                    <a:pt x="63" y="0"/>
                  </a:lnTo>
                  <a:lnTo>
                    <a:pt x="63" y="68"/>
                  </a:lnTo>
                  <a:lnTo>
                    <a:pt x="71" y="68"/>
                  </a:lnTo>
                  <a:lnTo>
                    <a:pt x="67" y="98"/>
                  </a:lnTo>
                  <a:lnTo>
                    <a:pt x="59" y="98"/>
                  </a:lnTo>
                  <a:lnTo>
                    <a:pt x="59" y="7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6" name="Freeform 21"/>
            <p:cNvSpPr>
              <a:spLocks/>
            </p:cNvSpPr>
            <p:nvPr userDrawn="1"/>
          </p:nvSpPr>
          <p:spPr bwMode="auto">
            <a:xfrm>
              <a:off x="1798638" y="990600"/>
              <a:ext cx="100012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7" name="Freeform 22"/>
            <p:cNvSpPr>
              <a:spLocks/>
            </p:cNvSpPr>
            <p:nvPr userDrawn="1"/>
          </p:nvSpPr>
          <p:spPr bwMode="auto">
            <a:xfrm>
              <a:off x="19351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8" name="Freeform 23"/>
            <p:cNvSpPr>
              <a:spLocks/>
            </p:cNvSpPr>
            <p:nvPr userDrawn="1"/>
          </p:nvSpPr>
          <p:spPr bwMode="auto">
            <a:xfrm>
              <a:off x="2122488" y="987425"/>
              <a:ext cx="10318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6" y="22"/>
                </a:cxn>
                <a:cxn ang="0">
                  <a:pos x="5" y="22"/>
                </a:cxn>
                <a:cxn ang="0">
                  <a:pos x="5" y="17"/>
                </a:cxn>
                <a:cxn ang="0">
                  <a:pos x="26" y="17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20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32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8" y="35"/>
                    <a:pt x="12" y="35"/>
                  </a:cubicBezTo>
                  <a:cubicBezTo>
                    <a:pt x="21" y="35"/>
                    <a:pt x="26" y="29"/>
                    <a:pt x="26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10"/>
                    <a:pt x="20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2"/>
                    <a:pt x="7" y="0"/>
                    <a:pt x="12" y="0"/>
                  </a:cubicBezTo>
                  <a:cubicBezTo>
                    <a:pt x="25" y="0"/>
                    <a:pt x="32" y="10"/>
                    <a:pt x="32" y="20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7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9" name="Freeform 24"/>
            <p:cNvSpPr>
              <a:spLocks noEditPoints="1"/>
            </p:cNvSpPr>
            <p:nvPr userDrawn="1"/>
          </p:nvSpPr>
          <p:spPr bwMode="auto">
            <a:xfrm>
              <a:off x="2244725" y="990600"/>
              <a:ext cx="133350" cy="123825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0" y="1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8" y="38"/>
                </a:cxn>
                <a:cxn ang="0">
                  <a:pos x="18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8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8" y="3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8" y="38"/>
                    <a:pt x="18" y="38"/>
                    <a:pt x="18" y="38"/>
                  </a:cubicBezTo>
                  <a:lnTo>
                    <a:pt x="18" y="35"/>
                  </a:lnTo>
                  <a:close/>
                  <a:moveTo>
                    <a:pt x="18" y="7"/>
                  </a:moveTo>
                  <a:cubicBezTo>
                    <a:pt x="11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0" name="Freeform 25"/>
            <p:cNvSpPr>
              <a:spLocks noEditPoints="1"/>
            </p:cNvSpPr>
            <p:nvPr userDrawn="1"/>
          </p:nvSpPr>
          <p:spPr bwMode="auto">
            <a:xfrm>
              <a:off x="2397125" y="990600"/>
              <a:ext cx="133350" cy="123825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0" y="19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7" y="38"/>
                </a:cxn>
                <a:cxn ang="0">
                  <a:pos x="17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7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7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7" y="38"/>
                    <a:pt x="17" y="38"/>
                    <a:pt x="17" y="38"/>
                  </a:cubicBezTo>
                  <a:lnTo>
                    <a:pt x="17" y="35"/>
                  </a:lnTo>
                  <a:close/>
                  <a:moveTo>
                    <a:pt x="18" y="7"/>
                  </a:moveTo>
                  <a:cubicBezTo>
                    <a:pt x="10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1" name="Freeform 26"/>
            <p:cNvSpPr>
              <a:spLocks/>
            </p:cNvSpPr>
            <p:nvPr userDrawn="1"/>
          </p:nvSpPr>
          <p:spPr bwMode="auto">
            <a:xfrm>
              <a:off x="2555875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0" y="41"/>
                </a:cxn>
                <a:cxn ang="0">
                  <a:pos x="10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0" y="41"/>
                  </a:lnTo>
                  <a:lnTo>
                    <a:pt x="10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2" name="Freeform 27"/>
            <p:cNvSpPr>
              <a:spLocks/>
            </p:cNvSpPr>
            <p:nvPr userDrawn="1"/>
          </p:nvSpPr>
          <p:spPr bwMode="auto">
            <a:xfrm>
              <a:off x="2655888" y="990600"/>
              <a:ext cx="904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6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6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3" name="Freeform 28"/>
            <p:cNvSpPr>
              <a:spLocks/>
            </p:cNvSpPr>
            <p:nvPr userDrawn="1"/>
          </p:nvSpPr>
          <p:spPr bwMode="auto">
            <a:xfrm>
              <a:off x="2763838" y="990600"/>
              <a:ext cx="93662" cy="123825"/>
            </a:xfrm>
            <a:custGeom>
              <a:avLst/>
              <a:gdLst/>
              <a:ahLst/>
              <a:cxnLst>
                <a:cxn ang="0">
                  <a:pos x="22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4" y="11"/>
                </a:cxn>
                <a:cxn ang="0">
                  <a:pos x="34" y="78"/>
                </a:cxn>
                <a:cxn ang="0">
                  <a:pos x="22" y="78"/>
                </a:cxn>
                <a:cxn ang="0">
                  <a:pos x="22" y="11"/>
                </a:cxn>
              </a:cxnLst>
              <a:rect l="0" t="0" r="r" b="b"/>
              <a:pathLst>
                <a:path w="59" h="78">
                  <a:moveTo>
                    <a:pt x="22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4" y="11"/>
                  </a:lnTo>
                  <a:lnTo>
                    <a:pt x="34" y="78"/>
                  </a:lnTo>
                  <a:lnTo>
                    <a:pt x="22" y="78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4" name="Freeform 29"/>
            <p:cNvSpPr>
              <a:spLocks/>
            </p:cNvSpPr>
            <p:nvPr userDrawn="1"/>
          </p:nvSpPr>
          <p:spPr bwMode="auto">
            <a:xfrm>
              <a:off x="2876550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5" name="Freeform 30"/>
            <p:cNvSpPr>
              <a:spLocks noEditPoints="1"/>
            </p:cNvSpPr>
            <p:nvPr userDrawn="1"/>
          </p:nvSpPr>
          <p:spPr bwMode="auto">
            <a:xfrm>
              <a:off x="3016250" y="990600"/>
              <a:ext cx="8413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10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8" y="10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3"/>
                    <a:pt x="24" y="10"/>
                  </a:cubicBezTo>
                  <a:cubicBezTo>
                    <a:pt x="24" y="14"/>
                    <a:pt x="21" y="17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26" y="22"/>
                    <a:pt x="26" y="27"/>
                  </a:cubicBezTo>
                  <a:cubicBezTo>
                    <a:pt x="26" y="35"/>
                    <a:pt x="20" y="38"/>
                    <a:pt x="11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8" y="14"/>
                    <a:pt x="18" y="10"/>
                  </a:cubicBezTo>
                  <a:cubicBezTo>
                    <a:pt x="18" y="6"/>
                    <a:pt x="16" y="5"/>
                    <a:pt x="10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2"/>
                    <a:pt x="20" y="27"/>
                  </a:cubicBezTo>
                  <a:cubicBezTo>
                    <a:pt x="20" y="23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6" name="Freeform 31"/>
            <p:cNvSpPr>
              <a:spLocks/>
            </p:cNvSpPr>
            <p:nvPr userDrawn="1"/>
          </p:nvSpPr>
          <p:spPr bwMode="auto">
            <a:xfrm>
              <a:off x="31289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3"/>
                </a:cxn>
                <a:cxn ang="0">
                  <a:pos x="53" y="33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3" y="78"/>
                </a:cxn>
                <a:cxn ang="0">
                  <a:pos x="53" y="41"/>
                </a:cxn>
                <a:cxn ang="0">
                  <a:pos x="10" y="4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0" y="0"/>
                  </a:lnTo>
                  <a:lnTo>
                    <a:pt x="10" y="33"/>
                  </a:lnTo>
                  <a:lnTo>
                    <a:pt x="53" y="33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3" y="78"/>
                  </a:lnTo>
                  <a:lnTo>
                    <a:pt x="53" y="41"/>
                  </a:lnTo>
                  <a:lnTo>
                    <a:pt x="10" y="4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7" name="Freeform 32"/>
            <p:cNvSpPr>
              <a:spLocks noEditPoints="1"/>
            </p:cNvSpPr>
            <p:nvPr userDrawn="1"/>
          </p:nvSpPr>
          <p:spPr bwMode="auto">
            <a:xfrm>
              <a:off x="3260725" y="987425"/>
              <a:ext cx="127000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1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8" name="Freeform 33"/>
            <p:cNvSpPr>
              <a:spLocks noEditPoints="1"/>
            </p:cNvSpPr>
            <p:nvPr userDrawn="1"/>
          </p:nvSpPr>
          <p:spPr bwMode="auto">
            <a:xfrm>
              <a:off x="3413125" y="949325"/>
              <a:ext cx="103188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19"/>
                </a:cxn>
                <a:cxn ang="0">
                  <a:pos x="27" y="19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19"/>
                    <a:pt x="27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19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9" name="Freeform 34"/>
            <p:cNvSpPr>
              <a:spLocks/>
            </p:cNvSpPr>
            <p:nvPr userDrawn="1"/>
          </p:nvSpPr>
          <p:spPr bwMode="auto">
            <a:xfrm>
              <a:off x="3611563" y="987425"/>
              <a:ext cx="103187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0" name="Freeform 35"/>
            <p:cNvSpPr>
              <a:spLocks/>
            </p:cNvSpPr>
            <p:nvPr userDrawn="1"/>
          </p:nvSpPr>
          <p:spPr bwMode="auto">
            <a:xfrm>
              <a:off x="37369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1" name="Freeform 36"/>
            <p:cNvSpPr>
              <a:spLocks/>
            </p:cNvSpPr>
            <p:nvPr userDrawn="1"/>
          </p:nvSpPr>
          <p:spPr bwMode="auto">
            <a:xfrm>
              <a:off x="3867150" y="987425"/>
              <a:ext cx="103188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2" name="Freeform 37"/>
            <p:cNvSpPr>
              <a:spLocks/>
            </p:cNvSpPr>
            <p:nvPr userDrawn="1"/>
          </p:nvSpPr>
          <p:spPr bwMode="auto">
            <a:xfrm>
              <a:off x="3983038" y="990600"/>
              <a:ext cx="93662" cy="123825"/>
            </a:xfrm>
            <a:custGeom>
              <a:avLst/>
              <a:gdLst/>
              <a:ahLst/>
              <a:cxnLst>
                <a:cxn ang="0">
                  <a:pos x="24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5" y="11"/>
                </a:cxn>
                <a:cxn ang="0">
                  <a:pos x="35" y="78"/>
                </a:cxn>
                <a:cxn ang="0">
                  <a:pos x="24" y="78"/>
                </a:cxn>
                <a:cxn ang="0">
                  <a:pos x="24" y="11"/>
                </a:cxn>
              </a:cxnLst>
              <a:rect l="0" t="0" r="r" b="b"/>
              <a:pathLst>
                <a:path w="59" h="78">
                  <a:moveTo>
                    <a:pt x="2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5" y="11"/>
                  </a:lnTo>
                  <a:lnTo>
                    <a:pt x="35" y="78"/>
                  </a:lnTo>
                  <a:lnTo>
                    <a:pt x="24" y="78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3" name="Freeform 38"/>
            <p:cNvSpPr>
              <a:spLocks/>
            </p:cNvSpPr>
            <p:nvPr userDrawn="1"/>
          </p:nvSpPr>
          <p:spPr bwMode="auto">
            <a:xfrm>
              <a:off x="4095750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1"/>
                </a:cxn>
                <a:cxn ang="0">
                  <a:pos x="12" y="11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7" y="0"/>
                  </a:lnTo>
                  <a:lnTo>
                    <a:pt x="47" y="11"/>
                  </a:lnTo>
                  <a:lnTo>
                    <a:pt x="12" y="11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4" name="Freeform 39"/>
            <p:cNvSpPr>
              <a:spLocks/>
            </p:cNvSpPr>
            <p:nvPr userDrawn="1"/>
          </p:nvSpPr>
          <p:spPr bwMode="auto">
            <a:xfrm>
              <a:off x="4192588" y="990600"/>
              <a:ext cx="146050" cy="12382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2" y="32"/>
                </a:cxn>
                <a:cxn ang="0">
                  <a:pos x="23" y="32"/>
                </a:cxn>
                <a:cxn ang="0">
                  <a:pos x="25" y="26"/>
                </a:cxn>
                <a:cxn ang="0">
                  <a:pos x="34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39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5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4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5" y="0"/>
                </a:cxn>
              </a:cxnLst>
              <a:rect l="0" t="0" r="r" b="b"/>
              <a:pathLst>
                <a:path w="45" h="38">
                  <a:moveTo>
                    <a:pt x="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2" y="32"/>
                    <a:pt x="22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4" y="29"/>
                    <a:pt x="25" y="2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4367213" y="990600"/>
              <a:ext cx="127000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19" y="26"/>
                </a:cxn>
                <a:cxn ang="0">
                  <a:pos x="10" y="19"/>
                </a:cxn>
                <a:cxn ang="0">
                  <a:pos x="5" y="19"/>
                </a:cxn>
                <a:cxn ang="0">
                  <a:pos x="5" y="33"/>
                </a:cxn>
                <a:cxn ang="0">
                  <a:pos x="10" y="33"/>
                </a:cxn>
                <a:cxn ang="0">
                  <a:pos x="34" y="0"/>
                </a:cxn>
                <a:cxn ang="0">
                  <a:pos x="39" y="0"/>
                </a:cxn>
                <a:cxn ang="0">
                  <a:pos x="39" y="38"/>
                </a:cxn>
                <a:cxn ang="0">
                  <a:pos x="34" y="38"/>
                </a:cxn>
                <a:cxn ang="0">
                  <a:pos x="34" y="0"/>
                </a:cxn>
              </a:cxnLst>
              <a:rect l="0" t="0" r="r" b="b"/>
              <a:pathLst>
                <a:path w="39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6" y="33"/>
                    <a:pt x="19" y="31"/>
                    <a:pt x="19" y="26"/>
                  </a:cubicBezTo>
                  <a:cubicBezTo>
                    <a:pt x="19" y="22"/>
                    <a:pt x="17" y="19"/>
                    <a:pt x="10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0" y="33"/>
                  </a:lnTo>
                  <a:close/>
                  <a:moveTo>
                    <a:pt x="3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4" y="38"/>
                    <a:pt x="34" y="38"/>
                    <a:pt x="34" y="3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6" name="Freeform 41"/>
            <p:cNvSpPr>
              <a:spLocks noEditPoints="1"/>
            </p:cNvSpPr>
            <p:nvPr userDrawn="1"/>
          </p:nvSpPr>
          <p:spPr bwMode="auto">
            <a:xfrm>
              <a:off x="346075" y="1266826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530225" y="1270001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3" y="75"/>
                </a:cxn>
                <a:cxn ang="0">
                  <a:pos x="53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63" y="0"/>
                  </a:lnTo>
                  <a:lnTo>
                    <a:pt x="63" y="75"/>
                  </a:lnTo>
                  <a:lnTo>
                    <a:pt x="53" y="75"/>
                  </a:lnTo>
                  <a:lnTo>
                    <a:pt x="53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682625" y="1270001"/>
              <a:ext cx="93663" cy="119063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4" y="75"/>
                </a:cxn>
                <a:cxn ang="0">
                  <a:pos x="24" y="8"/>
                </a:cxn>
              </a:cxnLst>
              <a:rect l="0" t="0" r="r" b="b"/>
              <a:pathLst>
                <a:path w="59" h="75">
                  <a:moveTo>
                    <a:pt x="2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4" y="75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15975" y="1266826"/>
              <a:ext cx="125413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1000125" y="1270001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9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5" y="4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2"/>
                    <a:pt x="24" y="9"/>
                  </a:cubicBezTo>
                  <a:cubicBezTo>
                    <a:pt x="24" y="14"/>
                    <a:pt x="21" y="16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1"/>
                    <a:pt x="20" y="27"/>
                  </a:cubicBezTo>
                  <a:cubicBezTo>
                    <a:pt x="20" y="22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1131888" y="1266826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1316038" y="1223963"/>
              <a:ext cx="104775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1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4"/>
                    <a:pt x="13" y="6"/>
                    <a:pt x="16" y="6"/>
                  </a:cubicBezTo>
                  <a:cubicBezTo>
                    <a:pt x="19" y="6"/>
                    <a:pt x="21" y="4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3" name="Freeform 48"/>
            <p:cNvSpPr>
              <a:spLocks/>
            </p:cNvSpPr>
            <p:nvPr userDrawn="1"/>
          </p:nvSpPr>
          <p:spPr bwMode="auto">
            <a:xfrm>
              <a:off x="1582738" y="1270001"/>
              <a:ext cx="10001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1835150" y="1270001"/>
              <a:ext cx="8096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1963738" y="1266826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6" name="Freeform 51"/>
            <p:cNvSpPr>
              <a:spLocks/>
            </p:cNvSpPr>
            <p:nvPr userDrawn="1"/>
          </p:nvSpPr>
          <p:spPr bwMode="auto">
            <a:xfrm>
              <a:off x="2132013" y="1266826"/>
              <a:ext cx="84137" cy="125413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2" y="32"/>
                </a:cxn>
                <a:cxn ang="0">
                  <a:pos x="11" y="34"/>
                </a:cxn>
                <a:cxn ang="0">
                  <a:pos x="20" y="28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6" y="17"/>
                </a:cxn>
                <a:cxn ang="0">
                  <a:pos x="9" y="17"/>
                </a:cxn>
                <a:cxn ang="0">
                  <a:pos x="18" y="11"/>
                </a:cxn>
                <a:cxn ang="0">
                  <a:pos x="12" y="5"/>
                </a:cxn>
                <a:cxn ang="0">
                  <a:pos x="3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24" y="10"/>
                </a:cxn>
                <a:cxn ang="0">
                  <a:pos x="17" y="19"/>
                </a:cxn>
                <a:cxn ang="0">
                  <a:pos x="17" y="19"/>
                </a:cxn>
                <a:cxn ang="0">
                  <a:pos x="26" y="28"/>
                </a:cxn>
                <a:cxn ang="0">
                  <a:pos x="11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4" y="33"/>
                    <a:pt x="7" y="34"/>
                    <a:pt x="11" y="34"/>
                  </a:cubicBezTo>
                  <a:cubicBezTo>
                    <a:pt x="16" y="34"/>
                    <a:pt x="20" y="32"/>
                    <a:pt x="20" y="28"/>
                  </a:cubicBezTo>
                  <a:cubicBezTo>
                    <a:pt x="20" y="23"/>
                    <a:pt x="16" y="21"/>
                    <a:pt x="1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5" y="17"/>
                    <a:pt x="18" y="15"/>
                    <a:pt x="18" y="11"/>
                  </a:cubicBezTo>
                  <a:cubicBezTo>
                    <a:pt x="18" y="7"/>
                    <a:pt x="16" y="5"/>
                    <a:pt x="12" y="5"/>
                  </a:cubicBezTo>
                  <a:cubicBezTo>
                    <a:pt x="8" y="5"/>
                    <a:pt x="6" y="6"/>
                    <a:pt x="3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19" y="0"/>
                    <a:pt x="24" y="4"/>
                    <a:pt x="24" y="10"/>
                  </a:cubicBezTo>
                  <a:cubicBezTo>
                    <a:pt x="24" y="15"/>
                    <a:pt x="21" y="17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2" y="19"/>
                    <a:pt x="26" y="23"/>
                    <a:pt x="26" y="28"/>
                  </a:cubicBezTo>
                  <a:cubicBezTo>
                    <a:pt x="26" y="35"/>
                    <a:pt x="19" y="39"/>
                    <a:pt x="11" y="39"/>
                  </a:cubicBezTo>
                  <a:cubicBezTo>
                    <a:pt x="5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7" name="Freeform 52"/>
            <p:cNvSpPr>
              <a:spLocks/>
            </p:cNvSpPr>
            <p:nvPr userDrawn="1"/>
          </p:nvSpPr>
          <p:spPr bwMode="auto">
            <a:xfrm>
              <a:off x="2274888" y="1270001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0"/>
                </a:cxn>
                <a:cxn ang="0">
                  <a:pos x="53" y="30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5"/>
                </a:cxn>
                <a:cxn ang="0">
                  <a:pos x="53" y="75"/>
                </a:cxn>
                <a:cxn ang="0">
                  <a:pos x="53" y="40"/>
                </a:cxn>
                <a:cxn ang="0">
                  <a:pos x="10" y="40"/>
                </a:cxn>
                <a:cxn ang="0">
                  <a:pos x="10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5" h="75">
                  <a:moveTo>
                    <a:pt x="0" y="0"/>
                  </a:moveTo>
                  <a:lnTo>
                    <a:pt x="10" y="0"/>
                  </a:lnTo>
                  <a:lnTo>
                    <a:pt x="10" y="30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5"/>
                  </a:lnTo>
                  <a:lnTo>
                    <a:pt x="53" y="75"/>
                  </a:lnTo>
                  <a:lnTo>
                    <a:pt x="53" y="40"/>
                  </a:lnTo>
                  <a:lnTo>
                    <a:pt x="10" y="40"/>
                  </a:lnTo>
                  <a:lnTo>
                    <a:pt x="10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8" name="Freeform 53"/>
            <p:cNvSpPr>
              <a:spLocks/>
            </p:cNvSpPr>
            <p:nvPr userDrawn="1"/>
          </p:nvSpPr>
          <p:spPr bwMode="auto">
            <a:xfrm>
              <a:off x="2443163" y="1270001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0"/>
                </a:cxn>
                <a:cxn ang="0">
                  <a:pos x="5" y="30"/>
                </a:cxn>
                <a:cxn ang="0">
                  <a:pos x="9" y="24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7"/>
                </a:cxn>
                <a:cxn ang="0">
                  <a:pos x="27" y="37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2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0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7" y="27"/>
                    <a:pt x="9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8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59" name="Freeform 54"/>
            <p:cNvSpPr>
              <a:spLocks/>
            </p:cNvSpPr>
            <p:nvPr userDrawn="1"/>
          </p:nvSpPr>
          <p:spPr bwMode="auto">
            <a:xfrm>
              <a:off x="2605088" y="1270001"/>
              <a:ext cx="93662" cy="119063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2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3" y="22"/>
                </a:cxn>
                <a:cxn ang="0">
                  <a:pos x="24" y="15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7"/>
                </a:cxn>
                <a:cxn ang="0">
                  <a:pos x="24" y="37"/>
                </a:cxn>
                <a:cxn ang="0">
                  <a:pos x="24" y="21"/>
                </a:cxn>
              </a:cxnLst>
              <a:rect l="0" t="0" r="r" b="b"/>
              <a:pathLst>
                <a:path w="29" h="37">
                  <a:moveTo>
                    <a:pt x="24" y="21"/>
                  </a:moveTo>
                  <a:cubicBezTo>
                    <a:pt x="22" y="23"/>
                    <a:pt x="18" y="27"/>
                    <a:pt x="12" y="27"/>
                  </a:cubicBezTo>
                  <a:cubicBezTo>
                    <a:pt x="4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8" y="22"/>
                    <a:pt x="13" y="22"/>
                  </a:cubicBezTo>
                  <a:cubicBezTo>
                    <a:pt x="18" y="22"/>
                    <a:pt x="22" y="17"/>
                    <a:pt x="24" y="1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0" name="Freeform 55"/>
            <p:cNvSpPr>
              <a:spLocks/>
            </p:cNvSpPr>
            <p:nvPr userDrawn="1"/>
          </p:nvSpPr>
          <p:spPr bwMode="auto">
            <a:xfrm>
              <a:off x="2763838" y="1270001"/>
              <a:ext cx="1063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0"/>
                </a:cxn>
                <a:cxn ang="0">
                  <a:pos x="55" y="30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5"/>
                </a:cxn>
                <a:cxn ang="0">
                  <a:pos x="55" y="75"/>
                </a:cxn>
                <a:cxn ang="0">
                  <a:pos x="55" y="40"/>
                </a:cxn>
                <a:cxn ang="0">
                  <a:pos x="12" y="40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7" h="75">
                  <a:moveTo>
                    <a:pt x="0" y="0"/>
                  </a:moveTo>
                  <a:lnTo>
                    <a:pt x="12" y="0"/>
                  </a:lnTo>
                  <a:lnTo>
                    <a:pt x="12" y="30"/>
                  </a:lnTo>
                  <a:lnTo>
                    <a:pt x="55" y="3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5"/>
                  </a:lnTo>
                  <a:lnTo>
                    <a:pt x="55" y="75"/>
                  </a:lnTo>
                  <a:lnTo>
                    <a:pt x="55" y="40"/>
                  </a:lnTo>
                  <a:lnTo>
                    <a:pt x="12" y="40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1" name="Freeform 56"/>
            <p:cNvSpPr>
              <a:spLocks noEditPoints="1"/>
            </p:cNvSpPr>
            <p:nvPr userDrawn="1"/>
          </p:nvSpPr>
          <p:spPr bwMode="auto">
            <a:xfrm>
              <a:off x="2924175" y="1266826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2" name="Freeform 57"/>
            <p:cNvSpPr>
              <a:spLocks noEditPoints="1"/>
            </p:cNvSpPr>
            <p:nvPr userDrawn="1"/>
          </p:nvSpPr>
          <p:spPr bwMode="auto">
            <a:xfrm>
              <a:off x="3109913" y="1223963"/>
              <a:ext cx="103187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1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4"/>
                    <a:pt x="13" y="6"/>
                    <a:pt x="16" y="6"/>
                  </a:cubicBezTo>
                  <a:cubicBezTo>
                    <a:pt x="20" y="6"/>
                    <a:pt x="22" y="4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3" name="Freeform 58"/>
            <p:cNvSpPr>
              <a:spLocks/>
            </p:cNvSpPr>
            <p:nvPr userDrawn="1"/>
          </p:nvSpPr>
          <p:spPr bwMode="auto">
            <a:xfrm>
              <a:off x="3348038" y="1270001"/>
              <a:ext cx="92075" cy="119063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8" y="0"/>
                </a:cxn>
                <a:cxn ang="0">
                  <a:pos x="58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3" y="75"/>
                </a:cxn>
                <a:cxn ang="0">
                  <a:pos x="23" y="8"/>
                </a:cxn>
              </a:cxnLst>
              <a:rect l="0" t="0" r="r" b="b"/>
              <a:pathLst>
                <a:path w="58" h="75">
                  <a:moveTo>
                    <a:pt x="23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4" name="Freeform 59"/>
            <p:cNvSpPr>
              <a:spLocks noEditPoints="1"/>
            </p:cNvSpPr>
            <p:nvPr userDrawn="1"/>
          </p:nvSpPr>
          <p:spPr bwMode="auto">
            <a:xfrm>
              <a:off x="3481388" y="1266826"/>
              <a:ext cx="125412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5" name="Freeform 60"/>
            <p:cNvSpPr>
              <a:spLocks noEditPoints="1"/>
            </p:cNvSpPr>
            <p:nvPr userDrawn="1"/>
          </p:nvSpPr>
          <p:spPr bwMode="auto">
            <a:xfrm>
              <a:off x="3665538" y="1270001"/>
              <a:ext cx="809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>
              <a:off x="3798888" y="1270001"/>
              <a:ext cx="7143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7" name="Freeform 62"/>
            <p:cNvSpPr>
              <a:spLocks noEditPoints="1"/>
            </p:cNvSpPr>
            <p:nvPr userDrawn="1"/>
          </p:nvSpPr>
          <p:spPr bwMode="auto">
            <a:xfrm>
              <a:off x="3908425" y="1266826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8" name="Freeform 63"/>
            <p:cNvSpPr>
              <a:spLocks noEditPoints="1"/>
            </p:cNvSpPr>
            <p:nvPr userDrawn="1"/>
          </p:nvSpPr>
          <p:spPr bwMode="auto">
            <a:xfrm>
              <a:off x="4092575" y="1270001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9"/>
                </a:cxn>
                <a:cxn ang="0">
                  <a:pos x="18" y="18"/>
                </a:cxn>
                <a:cxn ang="0">
                  <a:pos x="18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1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6" y="4"/>
                </a:cxn>
                <a:cxn ang="0">
                  <a:pos x="6" y="16"/>
                </a:cxn>
                <a:cxn ang="0">
                  <a:pos x="11" y="16"/>
                </a:cxn>
                <a:cxn ang="0">
                  <a:pos x="11" y="33"/>
                </a:cxn>
                <a:cxn ang="0">
                  <a:pos x="21" y="27"/>
                </a:cxn>
                <a:cxn ang="0">
                  <a:pos x="11" y="20"/>
                </a:cxn>
                <a:cxn ang="0">
                  <a:pos x="6" y="20"/>
                </a:cxn>
                <a:cxn ang="0">
                  <a:pos x="6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2"/>
                    <a:pt x="25" y="9"/>
                  </a:cubicBezTo>
                  <a:cubicBezTo>
                    <a:pt x="25" y="14"/>
                    <a:pt x="22" y="16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1" y="16"/>
                  </a:moveTo>
                  <a:cubicBezTo>
                    <a:pt x="17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16"/>
                    <a:pt x="6" y="16"/>
                    <a:pt x="6" y="16"/>
                  </a:cubicBezTo>
                  <a:lnTo>
                    <a:pt x="11" y="16"/>
                  </a:lnTo>
                  <a:close/>
                  <a:moveTo>
                    <a:pt x="11" y="33"/>
                  </a:moveTo>
                  <a:cubicBezTo>
                    <a:pt x="18" y="33"/>
                    <a:pt x="21" y="31"/>
                    <a:pt x="21" y="27"/>
                  </a:cubicBezTo>
                  <a:cubicBezTo>
                    <a:pt x="21" y="22"/>
                    <a:pt x="18" y="20"/>
                    <a:pt x="11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4222750" y="1270001"/>
              <a:ext cx="106363" cy="122238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0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7"/>
                </a:cxn>
                <a:cxn ang="0">
                  <a:pos x="27" y="37"/>
                </a:cxn>
                <a:cxn ang="0">
                  <a:pos x="27" y="4"/>
                </a:cxn>
                <a:cxn ang="0">
                  <a:pos x="13" y="4"/>
                </a:cxn>
                <a:cxn ang="0">
                  <a:pos x="12" y="21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29"/>
                    <a:pt x="7" y="2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4394200" y="1270001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349250" y="1544639"/>
              <a:ext cx="103188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461963" y="1544639"/>
              <a:ext cx="107950" cy="12223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1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8"/>
                </a:cxn>
                <a:cxn ang="0">
                  <a:pos x="27" y="38"/>
                </a:cxn>
                <a:cxn ang="0">
                  <a:pos x="27" y="5"/>
                </a:cxn>
                <a:cxn ang="0">
                  <a:pos x="13" y="5"/>
                </a:cxn>
                <a:cxn ang="0">
                  <a:pos x="12" y="22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30"/>
                    <a:pt x="7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604838" y="1544639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4" name="Freeform 69"/>
            <p:cNvSpPr>
              <a:spLocks/>
            </p:cNvSpPr>
            <p:nvPr userDrawn="1"/>
          </p:nvSpPr>
          <p:spPr bwMode="auto">
            <a:xfrm>
              <a:off x="704850" y="1544639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5" name="Freeform 70"/>
            <p:cNvSpPr>
              <a:spLocks/>
            </p:cNvSpPr>
            <p:nvPr userDrawn="1"/>
          </p:nvSpPr>
          <p:spPr bwMode="auto">
            <a:xfrm>
              <a:off x="812800" y="1544639"/>
              <a:ext cx="93663" cy="122237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"/>
                </a:cxn>
                <a:cxn ang="0">
                  <a:pos x="34" y="10"/>
                </a:cxn>
                <a:cxn ang="0">
                  <a:pos x="34" y="77"/>
                </a:cxn>
                <a:cxn ang="0">
                  <a:pos x="22" y="77"/>
                </a:cxn>
                <a:cxn ang="0">
                  <a:pos x="22" y="10"/>
                </a:cxn>
              </a:cxnLst>
              <a:rect l="0" t="0" r="r" b="b"/>
              <a:pathLst>
                <a:path w="59" h="77">
                  <a:moveTo>
                    <a:pt x="22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"/>
                  </a:lnTo>
                  <a:lnTo>
                    <a:pt x="34" y="10"/>
                  </a:lnTo>
                  <a:lnTo>
                    <a:pt x="34" y="77"/>
                  </a:lnTo>
                  <a:lnTo>
                    <a:pt x="22" y="77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6" name="Freeform 71"/>
            <p:cNvSpPr>
              <a:spLocks noEditPoints="1"/>
            </p:cNvSpPr>
            <p:nvPr userDrawn="1"/>
          </p:nvSpPr>
          <p:spPr bwMode="auto">
            <a:xfrm>
              <a:off x="925513" y="1544639"/>
              <a:ext cx="809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7" name="Freeform 72"/>
            <p:cNvSpPr>
              <a:spLocks/>
            </p:cNvSpPr>
            <p:nvPr userDrawn="1"/>
          </p:nvSpPr>
          <p:spPr bwMode="auto">
            <a:xfrm>
              <a:off x="1031875" y="1544639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8" name="Freeform 73"/>
            <p:cNvSpPr>
              <a:spLocks/>
            </p:cNvSpPr>
            <p:nvPr userDrawn="1"/>
          </p:nvSpPr>
          <p:spPr bwMode="auto">
            <a:xfrm>
              <a:off x="1165225" y="1544639"/>
              <a:ext cx="93663" cy="122237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1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8"/>
                </a:cxn>
                <a:cxn ang="0">
                  <a:pos x="24" y="38"/>
                </a:cxn>
                <a:cxn ang="0">
                  <a:pos x="24" y="21"/>
                </a:cxn>
              </a:cxnLst>
              <a:rect l="0" t="0" r="r" b="b"/>
              <a:pathLst>
                <a:path w="29" h="38">
                  <a:moveTo>
                    <a:pt x="24" y="21"/>
                  </a:moveTo>
                  <a:cubicBezTo>
                    <a:pt x="22" y="23"/>
                    <a:pt x="18" y="27"/>
                    <a:pt x="11" y="27"/>
                  </a:cubicBezTo>
                  <a:cubicBezTo>
                    <a:pt x="3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0"/>
                    <a:pt x="8" y="23"/>
                    <a:pt x="13" y="23"/>
                  </a:cubicBezTo>
                  <a:cubicBezTo>
                    <a:pt x="18" y="23"/>
                    <a:pt x="22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9" name="Freeform 74"/>
            <p:cNvSpPr>
              <a:spLocks/>
            </p:cNvSpPr>
            <p:nvPr userDrawn="1"/>
          </p:nvSpPr>
          <p:spPr bwMode="auto">
            <a:xfrm>
              <a:off x="1293813" y="1544639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0"/>
                </a:cxn>
                <a:cxn ang="0">
                  <a:pos x="12" y="10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7" y="0"/>
                  </a:lnTo>
                  <a:lnTo>
                    <a:pt x="47" y="10"/>
                  </a:lnTo>
                  <a:lnTo>
                    <a:pt x="12" y="10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0" name="Freeform 75"/>
            <p:cNvSpPr>
              <a:spLocks/>
            </p:cNvSpPr>
            <p:nvPr userDrawn="1"/>
          </p:nvSpPr>
          <p:spPr bwMode="auto">
            <a:xfrm>
              <a:off x="1387475" y="1544639"/>
              <a:ext cx="1016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3" y="34"/>
                    <a:pt x="26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1" name="Freeform 76"/>
            <p:cNvSpPr>
              <a:spLocks/>
            </p:cNvSpPr>
            <p:nvPr userDrawn="1"/>
          </p:nvSpPr>
          <p:spPr bwMode="auto">
            <a:xfrm>
              <a:off x="1511300" y="1544639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2" name="Freeform 77"/>
            <p:cNvSpPr>
              <a:spLocks noEditPoints="1"/>
            </p:cNvSpPr>
            <p:nvPr userDrawn="1"/>
          </p:nvSpPr>
          <p:spPr bwMode="auto">
            <a:xfrm>
              <a:off x="1611313" y="1544639"/>
              <a:ext cx="128587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40" h="39">
                  <a:moveTo>
                    <a:pt x="0" y="19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3" name="Freeform 78"/>
            <p:cNvSpPr>
              <a:spLocks noEditPoints="1"/>
            </p:cNvSpPr>
            <p:nvPr userDrawn="1"/>
          </p:nvSpPr>
          <p:spPr bwMode="auto">
            <a:xfrm>
              <a:off x="1766888" y="1501776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4" name="Freeform 79"/>
            <p:cNvSpPr>
              <a:spLocks/>
            </p:cNvSpPr>
            <p:nvPr userDrawn="1"/>
          </p:nvSpPr>
          <p:spPr bwMode="auto">
            <a:xfrm>
              <a:off x="1966913" y="1544639"/>
              <a:ext cx="103187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5" name="Freeform 80"/>
            <p:cNvSpPr>
              <a:spLocks/>
            </p:cNvSpPr>
            <p:nvPr userDrawn="1"/>
          </p:nvSpPr>
          <p:spPr bwMode="auto">
            <a:xfrm>
              <a:off x="2097088" y="1544639"/>
              <a:ext cx="1063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7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6" name="Freeform 81"/>
            <p:cNvSpPr>
              <a:spLocks/>
            </p:cNvSpPr>
            <p:nvPr userDrawn="1"/>
          </p:nvSpPr>
          <p:spPr bwMode="auto">
            <a:xfrm>
              <a:off x="2238375" y="1544639"/>
              <a:ext cx="746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1" y="10"/>
                </a:cxn>
                <a:cxn ang="0">
                  <a:pos x="11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1" y="41"/>
                </a:cxn>
                <a:cxn ang="0">
                  <a:pos x="11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1" y="10"/>
                  </a:lnTo>
                  <a:lnTo>
                    <a:pt x="11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1" y="41"/>
                  </a:lnTo>
                  <a:lnTo>
                    <a:pt x="11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7" name="Freeform 82"/>
            <p:cNvSpPr>
              <a:spLocks noEditPoints="1"/>
            </p:cNvSpPr>
            <p:nvPr userDrawn="1"/>
          </p:nvSpPr>
          <p:spPr bwMode="auto">
            <a:xfrm>
              <a:off x="2339975" y="1544639"/>
              <a:ext cx="79375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1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1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1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1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1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1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8" name="Freeform 83"/>
            <p:cNvSpPr>
              <a:spLocks/>
            </p:cNvSpPr>
            <p:nvPr userDrawn="1"/>
          </p:nvSpPr>
          <p:spPr bwMode="auto">
            <a:xfrm>
              <a:off x="2446338" y="1544639"/>
              <a:ext cx="7143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5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89" name="Freeform 84"/>
            <p:cNvSpPr>
              <a:spLocks/>
            </p:cNvSpPr>
            <p:nvPr userDrawn="1"/>
          </p:nvSpPr>
          <p:spPr bwMode="auto">
            <a:xfrm>
              <a:off x="2540000" y="1544639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0" name="Freeform 85"/>
            <p:cNvSpPr>
              <a:spLocks/>
            </p:cNvSpPr>
            <p:nvPr userDrawn="1"/>
          </p:nvSpPr>
          <p:spPr bwMode="auto">
            <a:xfrm>
              <a:off x="2679700" y="1544639"/>
              <a:ext cx="69850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0"/>
                </a:cxn>
                <a:cxn ang="0">
                  <a:pos x="44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0" y="33"/>
                </a:cxn>
                <a:cxn ang="0">
                  <a:pos x="40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4" y="67"/>
                </a:cxn>
                <a:cxn ang="0">
                  <a:pos x="44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4" h="77">
                  <a:moveTo>
                    <a:pt x="0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0" y="33"/>
                  </a:lnTo>
                  <a:lnTo>
                    <a:pt x="40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4" y="67"/>
                  </a:lnTo>
                  <a:lnTo>
                    <a:pt x="44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1" name="Freeform 86"/>
            <p:cNvSpPr>
              <a:spLocks noEditPoints="1"/>
            </p:cNvSpPr>
            <p:nvPr userDrawn="1"/>
          </p:nvSpPr>
          <p:spPr bwMode="auto">
            <a:xfrm>
              <a:off x="2779713" y="1501776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0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3" y="6"/>
                    <a:pt x="16" y="6"/>
                  </a:cubicBezTo>
                  <a:cubicBezTo>
                    <a:pt x="19" y="6"/>
                    <a:pt x="21" y="3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2" name="Freeform 87"/>
            <p:cNvSpPr>
              <a:spLocks/>
            </p:cNvSpPr>
            <p:nvPr userDrawn="1"/>
          </p:nvSpPr>
          <p:spPr bwMode="auto">
            <a:xfrm>
              <a:off x="2973388" y="1544639"/>
              <a:ext cx="10318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7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3" name="Freeform 88"/>
            <p:cNvSpPr>
              <a:spLocks/>
            </p:cNvSpPr>
            <p:nvPr userDrawn="1"/>
          </p:nvSpPr>
          <p:spPr bwMode="auto">
            <a:xfrm>
              <a:off x="3170238" y="1544639"/>
              <a:ext cx="146050" cy="12223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3" y="33"/>
                </a:cxn>
                <a:cxn ang="0">
                  <a:pos x="23" y="33"/>
                </a:cxn>
                <a:cxn ang="0">
                  <a:pos x="25" y="26"/>
                </a:cxn>
                <a:cxn ang="0">
                  <a:pos x="35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40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6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5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6" y="0"/>
                </a:cxn>
              </a:cxnLst>
              <a:rect l="0" t="0" r="r" b="b"/>
              <a:pathLst>
                <a:path w="45" h="38">
                  <a:moveTo>
                    <a:pt x="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3" y="33"/>
                    <a:pt x="23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4" y="29"/>
                    <a:pt x="25" y="2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5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4" name="Freeform 89"/>
            <p:cNvSpPr>
              <a:spLocks noEditPoints="1"/>
            </p:cNvSpPr>
            <p:nvPr userDrawn="1"/>
          </p:nvSpPr>
          <p:spPr bwMode="auto">
            <a:xfrm>
              <a:off x="3335338" y="1544639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5" name="Freeform 90"/>
            <p:cNvSpPr>
              <a:spLocks/>
            </p:cNvSpPr>
            <p:nvPr userDrawn="1"/>
          </p:nvSpPr>
          <p:spPr bwMode="auto">
            <a:xfrm>
              <a:off x="3490913" y="1544639"/>
              <a:ext cx="193675" cy="155575"/>
            </a:xfrm>
            <a:custGeom>
              <a:avLst/>
              <a:gdLst/>
              <a:ahLst/>
              <a:cxnLst>
                <a:cxn ang="0">
                  <a:pos x="110" y="77"/>
                </a:cxn>
                <a:cxn ang="0">
                  <a:pos x="0" y="77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67"/>
                </a:cxn>
                <a:cxn ang="0">
                  <a:pos x="51" y="67"/>
                </a:cxn>
                <a:cxn ang="0">
                  <a:pos x="51" y="0"/>
                </a:cxn>
                <a:cxn ang="0">
                  <a:pos x="61" y="0"/>
                </a:cxn>
                <a:cxn ang="0">
                  <a:pos x="61" y="67"/>
                </a:cxn>
                <a:cxn ang="0">
                  <a:pos x="100" y="67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12" y="67"/>
                </a:cxn>
                <a:cxn ang="0">
                  <a:pos x="122" y="67"/>
                </a:cxn>
                <a:cxn ang="0">
                  <a:pos x="118" y="98"/>
                </a:cxn>
                <a:cxn ang="0">
                  <a:pos x="110" y="98"/>
                </a:cxn>
                <a:cxn ang="0">
                  <a:pos x="110" y="77"/>
                </a:cxn>
              </a:cxnLst>
              <a:rect l="0" t="0" r="r" b="b"/>
              <a:pathLst>
                <a:path w="122" h="98">
                  <a:moveTo>
                    <a:pt x="110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67"/>
                  </a:lnTo>
                  <a:lnTo>
                    <a:pt x="51" y="67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1" y="67"/>
                  </a:lnTo>
                  <a:lnTo>
                    <a:pt x="100" y="67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67"/>
                  </a:lnTo>
                  <a:lnTo>
                    <a:pt x="122" y="67"/>
                  </a:lnTo>
                  <a:lnTo>
                    <a:pt x="118" y="98"/>
                  </a:lnTo>
                  <a:lnTo>
                    <a:pt x="110" y="98"/>
                  </a:lnTo>
                  <a:lnTo>
                    <a:pt x="110" y="7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6" name="Freeform 91"/>
            <p:cNvSpPr>
              <a:spLocks/>
            </p:cNvSpPr>
            <p:nvPr userDrawn="1"/>
          </p:nvSpPr>
          <p:spPr bwMode="auto">
            <a:xfrm>
              <a:off x="3708400" y="1544639"/>
              <a:ext cx="1031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5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7" name="Freeform 92"/>
            <p:cNvSpPr>
              <a:spLocks noEditPoints="1"/>
            </p:cNvSpPr>
            <p:nvPr userDrawn="1"/>
          </p:nvSpPr>
          <p:spPr bwMode="auto">
            <a:xfrm>
              <a:off x="3840163" y="1544639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3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  <a:moveTo>
                    <a:pt x="33" y="19"/>
                  </a:moveTo>
                  <a:cubicBezTo>
                    <a:pt x="33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7"/>
                    <a:pt x="33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8" name="Freeform 93"/>
            <p:cNvSpPr>
              <a:spLocks/>
            </p:cNvSpPr>
            <p:nvPr userDrawn="1"/>
          </p:nvSpPr>
          <p:spPr bwMode="auto">
            <a:xfrm>
              <a:off x="3989388" y="1544639"/>
              <a:ext cx="100012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4" y="34"/>
                    <a:pt x="27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9" name="Freeform 94"/>
            <p:cNvSpPr>
              <a:spLocks/>
            </p:cNvSpPr>
            <p:nvPr userDrawn="1"/>
          </p:nvSpPr>
          <p:spPr bwMode="auto">
            <a:xfrm>
              <a:off x="4105275" y="1544639"/>
              <a:ext cx="90488" cy="122237"/>
            </a:xfrm>
            <a:custGeom>
              <a:avLst/>
              <a:gdLst/>
              <a:ahLst/>
              <a:cxnLst>
                <a:cxn ang="0">
                  <a:pos x="23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10"/>
                </a:cxn>
                <a:cxn ang="0">
                  <a:pos x="35" y="10"/>
                </a:cxn>
                <a:cxn ang="0">
                  <a:pos x="35" y="77"/>
                </a:cxn>
                <a:cxn ang="0">
                  <a:pos x="23" y="77"/>
                </a:cxn>
                <a:cxn ang="0">
                  <a:pos x="23" y="10"/>
                </a:cxn>
              </a:cxnLst>
              <a:rect l="0" t="0" r="r" b="b"/>
              <a:pathLst>
                <a:path w="57" h="77">
                  <a:moveTo>
                    <a:pt x="23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10"/>
                  </a:lnTo>
                  <a:lnTo>
                    <a:pt x="35" y="10"/>
                  </a:lnTo>
                  <a:lnTo>
                    <a:pt x="35" y="77"/>
                  </a:lnTo>
                  <a:lnTo>
                    <a:pt x="23" y="77"/>
                  </a:lnTo>
                  <a:lnTo>
                    <a:pt x="23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0" name="Freeform 95"/>
            <p:cNvSpPr>
              <a:spLocks noEditPoints="1"/>
            </p:cNvSpPr>
            <p:nvPr userDrawn="1"/>
          </p:nvSpPr>
          <p:spPr bwMode="auto">
            <a:xfrm>
              <a:off x="4219575" y="1544639"/>
              <a:ext cx="8096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20" y="26"/>
                </a:cxn>
                <a:cxn ang="0">
                  <a:pos x="10" y="19"/>
                </a:cxn>
                <a:cxn ang="0">
                  <a:pos x="6" y="19"/>
                </a:cxn>
                <a:cxn ang="0">
                  <a:pos x="6" y="33"/>
                </a:cxn>
                <a:cxn ang="0">
                  <a:pos x="10" y="33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7" y="33"/>
                    <a:pt x="20" y="31"/>
                    <a:pt x="20" y="26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0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1" name="Freeform 96"/>
            <p:cNvSpPr>
              <a:spLocks noEditPoints="1"/>
            </p:cNvSpPr>
            <p:nvPr userDrawn="1"/>
          </p:nvSpPr>
          <p:spPr bwMode="auto">
            <a:xfrm>
              <a:off x="4325938" y="1544639"/>
              <a:ext cx="174625" cy="125412"/>
            </a:xfrm>
            <a:custGeom>
              <a:avLst/>
              <a:gdLst/>
              <a:ahLst/>
              <a:cxnLst>
                <a:cxn ang="0">
                  <a:pos x="15" y="21"/>
                </a:cxn>
                <a:cxn ang="0">
                  <a:pos x="5" y="21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6"/>
                </a:cxn>
                <a:cxn ang="0">
                  <a:pos x="15" y="16"/>
                </a:cxn>
                <a:cxn ang="0">
                  <a:pos x="35" y="0"/>
                </a:cxn>
                <a:cxn ang="0">
                  <a:pos x="54" y="19"/>
                </a:cxn>
                <a:cxn ang="0">
                  <a:pos x="35" y="39"/>
                </a:cxn>
                <a:cxn ang="0">
                  <a:pos x="15" y="21"/>
                </a:cxn>
                <a:cxn ang="0">
                  <a:pos x="48" y="19"/>
                </a:cxn>
                <a:cxn ang="0">
                  <a:pos x="35" y="4"/>
                </a:cxn>
                <a:cxn ang="0">
                  <a:pos x="21" y="19"/>
                </a:cxn>
                <a:cxn ang="0">
                  <a:pos x="35" y="34"/>
                </a:cxn>
                <a:cxn ang="0">
                  <a:pos x="48" y="19"/>
                </a:cxn>
              </a:cxnLst>
              <a:rect l="0" t="0" r="r" b="b"/>
              <a:pathLst>
                <a:path w="54" h="39">
                  <a:moveTo>
                    <a:pt x="15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7"/>
                    <a:pt x="23" y="0"/>
                    <a:pt x="35" y="0"/>
                  </a:cubicBezTo>
                  <a:cubicBezTo>
                    <a:pt x="47" y="0"/>
                    <a:pt x="54" y="9"/>
                    <a:pt x="54" y="19"/>
                  </a:cubicBezTo>
                  <a:cubicBezTo>
                    <a:pt x="54" y="29"/>
                    <a:pt x="47" y="39"/>
                    <a:pt x="35" y="39"/>
                  </a:cubicBezTo>
                  <a:cubicBezTo>
                    <a:pt x="23" y="39"/>
                    <a:pt x="16" y="30"/>
                    <a:pt x="15" y="21"/>
                  </a:cubicBezTo>
                  <a:close/>
                  <a:moveTo>
                    <a:pt x="48" y="19"/>
                  </a:moveTo>
                  <a:cubicBezTo>
                    <a:pt x="48" y="11"/>
                    <a:pt x="44" y="4"/>
                    <a:pt x="35" y="4"/>
                  </a:cubicBezTo>
                  <a:cubicBezTo>
                    <a:pt x="26" y="4"/>
                    <a:pt x="21" y="11"/>
                    <a:pt x="21" y="19"/>
                  </a:cubicBezTo>
                  <a:cubicBezTo>
                    <a:pt x="21" y="27"/>
                    <a:pt x="25" y="34"/>
                    <a:pt x="35" y="34"/>
                  </a:cubicBezTo>
                  <a:cubicBezTo>
                    <a:pt x="44" y="34"/>
                    <a:pt x="48" y="27"/>
                    <a:pt x="48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2" name="Freeform 97"/>
            <p:cNvSpPr>
              <a:spLocks/>
            </p:cNvSpPr>
            <p:nvPr userDrawn="1"/>
          </p:nvSpPr>
          <p:spPr bwMode="auto">
            <a:xfrm>
              <a:off x="355600" y="990600"/>
              <a:ext cx="1000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8"/>
                </a:cxn>
                <a:cxn ang="0">
                  <a:pos x="53" y="78"/>
                </a:cxn>
                <a:cxn ang="0">
                  <a:pos x="53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3" h="78">
                  <a:moveTo>
                    <a:pt x="0" y="0"/>
                  </a:moveTo>
                  <a:lnTo>
                    <a:pt x="63" y="0"/>
                  </a:lnTo>
                  <a:lnTo>
                    <a:pt x="63" y="78"/>
                  </a:lnTo>
                  <a:lnTo>
                    <a:pt x="53" y="78"/>
                  </a:lnTo>
                  <a:lnTo>
                    <a:pt x="53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3" name="Freeform 98"/>
            <p:cNvSpPr>
              <a:spLocks noEditPoints="1"/>
            </p:cNvSpPr>
            <p:nvPr userDrawn="1"/>
          </p:nvSpPr>
          <p:spPr bwMode="auto">
            <a:xfrm>
              <a:off x="485775" y="987425"/>
              <a:ext cx="125413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2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4" name="Freeform 99"/>
            <p:cNvSpPr>
              <a:spLocks noEditPoints="1"/>
            </p:cNvSpPr>
            <p:nvPr userDrawn="1"/>
          </p:nvSpPr>
          <p:spPr bwMode="auto">
            <a:xfrm>
              <a:off x="695325" y="987425"/>
              <a:ext cx="130175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20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10"/>
                    <a:pt x="8" y="0"/>
                    <a:pt x="20" y="0"/>
                  </a:cubicBezTo>
                  <a:cubicBezTo>
                    <a:pt x="32" y="0"/>
                    <a:pt x="40" y="10"/>
                    <a:pt x="40" y="20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2"/>
                    <a:pt x="6" y="20"/>
                  </a:cubicBezTo>
                  <a:cubicBezTo>
                    <a:pt x="6" y="28"/>
                    <a:pt x="11" y="35"/>
                    <a:pt x="20" y="35"/>
                  </a:cubicBezTo>
                  <a:cubicBezTo>
                    <a:pt x="29" y="35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5" name="Freeform 100"/>
            <p:cNvSpPr>
              <a:spLocks noEditPoints="1"/>
            </p:cNvSpPr>
            <p:nvPr userDrawn="1"/>
          </p:nvSpPr>
          <p:spPr bwMode="auto">
            <a:xfrm>
              <a:off x="850900" y="990600"/>
              <a:ext cx="8096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1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6"/>
                    <a:pt x="20" y="11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6" name="Freeform 101"/>
            <p:cNvSpPr>
              <a:spLocks/>
            </p:cNvSpPr>
            <p:nvPr userDrawn="1"/>
          </p:nvSpPr>
          <p:spPr bwMode="auto">
            <a:xfrm>
              <a:off x="957263" y="990600"/>
              <a:ext cx="7143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5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7" name="Freeform 102"/>
            <p:cNvSpPr>
              <a:spLocks noEditPoints="1"/>
            </p:cNvSpPr>
            <p:nvPr userDrawn="1"/>
          </p:nvSpPr>
          <p:spPr bwMode="auto">
            <a:xfrm>
              <a:off x="1022350" y="990600"/>
              <a:ext cx="115888" cy="12382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0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6" y="29"/>
                </a:cxn>
                <a:cxn ang="0">
                  <a:pos x="8" y="29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15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7" y="5"/>
                </a:cxn>
                <a:cxn ang="0">
                  <a:pos x="15" y="12"/>
                </a:cxn>
                <a:cxn ang="0">
                  <a:pos x="10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5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6" y="9"/>
                    <a:pt x="15" y="12"/>
                  </a:cubicBezTo>
                  <a:cubicBezTo>
                    <a:pt x="10" y="25"/>
                    <a:pt x="10" y="25"/>
                    <a:pt x="10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8" name="Freeform 103"/>
            <p:cNvSpPr>
              <a:spLocks/>
            </p:cNvSpPr>
            <p:nvPr userDrawn="1"/>
          </p:nvSpPr>
          <p:spPr bwMode="auto">
            <a:xfrm>
              <a:off x="11588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5" y="78"/>
                </a:cxn>
                <a:cxn ang="0">
                  <a:pos x="55" y="41"/>
                </a:cxn>
                <a:cxn ang="0">
                  <a:pos x="12" y="41"/>
                </a:cxn>
                <a:cxn ang="0">
                  <a:pos x="12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5" y="78"/>
                  </a:lnTo>
                  <a:lnTo>
                    <a:pt x="55" y="41"/>
                  </a:lnTo>
                  <a:lnTo>
                    <a:pt x="12" y="41"/>
                  </a:lnTo>
                  <a:lnTo>
                    <a:pt x="12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9" name="Freeform 104"/>
            <p:cNvSpPr>
              <a:spLocks/>
            </p:cNvSpPr>
            <p:nvPr userDrawn="1"/>
          </p:nvSpPr>
          <p:spPr bwMode="auto">
            <a:xfrm>
              <a:off x="1296988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6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0" name="Freeform 105"/>
            <p:cNvSpPr>
              <a:spLocks/>
            </p:cNvSpPr>
            <p:nvPr userDrawn="1"/>
          </p:nvSpPr>
          <p:spPr bwMode="auto">
            <a:xfrm>
              <a:off x="1423988" y="987425"/>
              <a:ext cx="8413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1" y="28"/>
                </a:cxn>
                <a:cxn ang="0">
                  <a:pos x="11" y="21"/>
                </a:cxn>
                <a:cxn ang="0">
                  <a:pos x="7" y="21"/>
                </a:cxn>
                <a:cxn ang="0">
                  <a:pos x="7" y="17"/>
                </a:cxn>
                <a:cxn ang="0">
                  <a:pos x="10" y="17"/>
                </a:cxn>
                <a:cxn ang="0">
                  <a:pos x="19" y="11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2" y="4"/>
                </a:cxn>
                <a:cxn ang="0">
                  <a:pos x="12" y="0"/>
                </a:cxn>
                <a:cxn ang="0">
                  <a:pos x="25" y="11"/>
                </a:cxn>
                <a:cxn ang="0">
                  <a:pos x="18" y="19"/>
                </a:cxn>
                <a:cxn ang="0">
                  <a:pos x="18" y="19"/>
                </a:cxn>
                <a:cxn ang="0">
                  <a:pos x="26" y="28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4"/>
                    <a:pt x="7" y="35"/>
                    <a:pt x="12" y="35"/>
                  </a:cubicBezTo>
                  <a:cubicBezTo>
                    <a:pt x="17" y="35"/>
                    <a:pt x="21" y="33"/>
                    <a:pt x="21" y="28"/>
                  </a:cubicBezTo>
                  <a:cubicBezTo>
                    <a:pt x="21" y="24"/>
                    <a:pt x="17" y="21"/>
                    <a:pt x="1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6" y="17"/>
                    <a:pt x="19" y="15"/>
                    <a:pt x="19" y="11"/>
                  </a:cubicBezTo>
                  <a:cubicBezTo>
                    <a:pt x="19" y="8"/>
                    <a:pt x="16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5" y="2"/>
                    <a:pt x="7" y="0"/>
                    <a:pt x="12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5"/>
                    <a:pt x="22" y="18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2" y="20"/>
                    <a:pt x="26" y="23"/>
                    <a:pt x="26" y="28"/>
                  </a:cubicBezTo>
                  <a:cubicBezTo>
                    <a:pt x="26" y="36"/>
                    <a:pt x="20" y="39"/>
                    <a:pt x="12" y="39"/>
                  </a:cubicBezTo>
                  <a:cubicBezTo>
                    <a:pt x="6" y="39"/>
                    <a:pt x="2" y="38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1" name="Freeform 106"/>
            <p:cNvSpPr>
              <a:spLocks noEditPoints="1"/>
            </p:cNvSpPr>
            <p:nvPr userDrawn="1"/>
          </p:nvSpPr>
          <p:spPr bwMode="auto">
            <a:xfrm>
              <a:off x="1520825" y="990600"/>
              <a:ext cx="115888" cy="1238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1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7" y="29"/>
                </a:cxn>
                <a:cxn ang="0">
                  <a:pos x="9" y="29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16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8" y="5"/>
                </a:cxn>
                <a:cxn ang="0">
                  <a:pos x="16" y="12"/>
                </a:cxn>
                <a:cxn ang="0">
                  <a:pos x="11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6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6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7" y="9"/>
                    <a:pt x="16" y="12"/>
                  </a:cubicBezTo>
                  <a:cubicBezTo>
                    <a:pt x="11" y="25"/>
                    <a:pt x="11" y="25"/>
                    <a:pt x="11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2" name="Freeform 107"/>
            <p:cNvSpPr>
              <a:spLocks/>
            </p:cNvSpPr>
            <p:nvPr userDrawn="1"/>
          </p:nvSpPr>
          <p:spPr bwMode="auto">
            <a:xfrm>
              <a:off x="1660525" y="990600"/>
              <a:ext cx="112713" cy="155575"/>
            </a:xfrm>
            <a:custGeom>
              <a:avLst/>
              <a:gdLst/>
              <a:ahLst/>
              <a:cxnLst>
                <a:cxn ang="0">
                  <a:pos x="59" y="78"/>
                </a:cxn>
                <a:cxn ang="0">
                  <a:pos x="0" y="78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0" y="68"/>
                </a:cxn>
                <a:cxn ang="0">
                  <a:pos x="50" y="68"/>
                </a:cxn>
                <a:cxn ang="0">
                  <a:pos x="50" y="0"/>
                </a:cxn>
                <a:cxn ang="0">
                  <a:pos x="63" y="0"/>
                </a:cxn>
                <a:cxn ang="0">
                  <a:pos x="63" y="68"/>
                </a:cxn>
                <a:cxn ang="0">
                  <a:pos x="71" y="68"/>
                </a:cxn>
                <a:cxn ang="0">
                  <a:pos x="67" y="98"/>
                </a:cxn>
                <a:cxn ang="0">
                  <a:pos x="59" y="98"/>
                </a:cxn>
                <a:cxn ang="0">
                  <a:pos x="59" y="78"/>
                </a:cxn>
              </a:cxnLst>
              <a:rect l="0" t="0" r="r" b="b"/>
              <a:pathLst>
                <a:path w="71" h="98">
                  <a:moveTo>
                    <a:pt x="59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68"/>
                  </a:lnTo>
                  <a:lnTo>
                    <a:pt x="50" y="68"/>
                  </a:lnTo>
                  <a:lnTo>
                    <a:pt x="50" y="0"/>
                  </a:lnTo>
                  <a:lnTo>
                    <a:pt x="63" y="0"/>
                  </a:lnTo>
                  <a:lnTo>
                    <a:pt x="63" y="68"/>
                  </a:lnTo>
                  <a:lnTo>
                    <a:pt x="71" y="68"/>
                  </a:lnTo>
                  <a:lnTo>
                    <a:pt x="67" y="98"/>
                  </a:lnTo>
                  <a:lnTo>
                    <a:pt x="59" y="98"/>
                  </a:lnTo>
                  <a:lnTo>
                    <a:pt x="59" y="7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3" name="Freeform 108"/>
            <p:cNvSpPr>
              <a:spLocks/>
            </p:cNvSpPr>
            <p:nvPr userDrawn="1"/>
          </p:nvSpPr>
          <p:spPr bwMode="auto">
            <a:xfrm>
              <a:off x="1798638" y="990600"/>
              <a:ext cx="100012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4" name="Freeform 109"/>
            <p:cNvSpPr>
              <a:spLocks/>
            </p:cNvSpPr>
            <p:nvPr userDrawn="1"/>
          </p:nvSpPr>
          <p:spPr bwMode="auto">
            <a:xfrm>
              <a:off x="19351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5" name="Freeform 110"/>
            <p:cNvSpPr>
              <a:spLocks/>
            </p:cNvSpPr>
            <p:nvPr userDrawn="1"/>
          </p:nvSpPr>
          <p:spPr bwMode="auto">
            <a:xfrm>
              <a:off x="2122488" y="987425"/>
              <a:ext cx="10318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6" y="22"/>
                </a:cxn>
                <a:cxn ang="0">
                  <a:pos x="5" y="22"/>
                </a:cxn>
                <a:cxn ang="0">
                  <a:pos x="5" y="17"/>
                </a:cxn>
                <a:cxn ang="0">
                  <a:pos x="26" y="17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20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32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8" y="35"/>
                    <a:pt x="12" y="35"/>
                  </a:cubicBezTo>
                  <a:cubicBezTo>
                    <a:pt x="21" y="35"/>
                    <a:pt x="26" y="29"/>
                    <a:pt x="26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10"/>
                    <a:pt x="20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2"/>
                    <a:pt x="7" y="0"/>
                    <a:pt x="12" y="0"/>
                  </a:cubicBezTo>
                  <a:cubicBezTo>
                    <a:pt x="25" y="0"/>
                    <a:pt x="32" y="10"/>
                    <a:pt x="32" y="20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7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6" name="Freeform 111"/>
            <p:cNvSpPr>
              <a:spLocks noEditPoints="1"/>
            </p:cNvSpPr>
            <p:nvPr userDrawn="1"/>
          </p:nvSpPr>
          <p:spPr bwMode="auto">
            <a:xfrm>
              <a:off x="2244725" y="990600"/>
              <a:ext cx="133350" cy="123825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0" y="1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8" y="38"/>
                </a:cxn>
                <a:cxn ang="0">
                  <a:pos x="18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8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8" y="3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8" y="38"/>
                    <a:pt x="18" y="38"/>
                    <a:pt x="18" y="38"/>
                  </a:cubicBezTo>
                  <a:lnTo>
                    <a:pt x="18" y="35"/>
                  </a:lnTo>
                  <a:close/>
                  <a:moveTo>
                    <a:pt x="18" y="7"/>
                  </a:moveTo>
                  <a:cubicBezTo>
                    <a:pt x="11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7" name="Freeform 112"/>
            <p:cNvSpPr>
              <a:spLocks noEditPoints="1"/>
            </p:cNvSpPr>
            <p:nvPr userDrawn="1"/>
          </p:nvSpPr>
          <p:spPr bwMode="auto">
            <a:xfrm>
              <a:off x="2397125" y="990600"/>
              <a:ext cx="133350" cy="123825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0" y="19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7" y="38"/>
                </a:cxn>
                <a:cxn ang="0">
                  <a:pos x="17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7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7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7" y="38"/>
                    <a:pt x="17" y="38"/>
                    <a:pt x="17" y="38"/>
                  </a:cubicBezTo>
                  <a:lnTo>
                    <a:pt x="17" y="35"/>
                  </a:lnTo>
                  <a:close/>
                  <a:moveTo>
                    <a:pt x="18" y="7"/>
                  </a:moveTo>
                  <a:cubicBezTo>
                    <a:pt x="10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8" name="Freeform 113"/>
            <p:cNvSpPr>
              <a:spLocks/>
            </p:cNvSpPr>
            <p:nvPr userDrawn="1"/>
          </p:nvSpPr>
          <p:spPr bwMode="auto">
            <a:xfrm>
              <a:off x="2555875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0" y="41"/>
                </a:cxn>
                <a:cxn ang="0">
                  <a:pos x="10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0" y="41"/>
                  </a:lnTo>
                  <a:lnTo>
                    <a:pt x="10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9" name="Freeform 114"/>
            <p:cNvSpPr>
              <a:spLocks/>
            </p:cNvSpPr>
            <p:nvPr userDrawn="1"/>
          </p:nvSpPr>
          <p:spPr bwMode="auto">
            <a:xfrm>
              <a:off x="2655888" y="990600"/>
              <a:ext cx="904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6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6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0" name="Freeform 115"/>
            <p:cNvSpPr>
              <a:spLocks/>
            </p:cNvSpPr>
            <p:nvPr userDrawn="1"/>
          </p:nvSpPr>
          <p:spPr bwMode="auto">
            <a:xfrm>
              <a:off x="2763838" y="990600"/>
              <a:ext cx="93662" cy="123825"/>
            </a:xfrm>
            <a:custGeom>
              <a:avLst/>
              <a:gdLst/>
              <a:ahLst/>
              <a:cxnLst>
                <a:cxn ang="0">
                  <a:pos x="22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4" y="11"/>
                </a:cxn>
                <a:cxn ang="0">
                  <a:pos x="34" y="78"/>
                </a:cxn>
                <a:cxn ang="0">
                  <a:pos x="22" y="78"/>
                </a:cxn>
                <a:cxn ang="0">
                  <a:pos x="22" y="11"/>
                </a:cxn>
              </a:cxnLst>
              <a:rect l="0" t="0" r="r" b="b"/>
              <a:pathLst>
                <a:path w="59" h="78">
                  <a:moveTo>
                    <a:pt x="22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4" y="11"/>
                  </a:lnTo>
                  <a:lnTo>
                    <a:pt x="34" y="78"/>
                  </a:lnTo>
                  <a:lnTo>
                    <a:pt x="22" y="78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1" name="Freeform 116"/>
            <p:cNvSpPr>
              <a:spLocks/>
            </p:cNvSpPr>
            <p:nvPr userDrawn="1"/>
          </p:nvSpPr>
          <p:spPr bwMode="auto">
            <a:xfrm>
              <a:off x="2876550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2" name="Freeform 117"/>
            <p:cNvSpPr>
              <a:spLocks noEditPoints="1"/>
            </p:cNvSpPr>
            <p:nvPr userDrawn="1"/>
          </p:nvSpPr>
          <p:spPr bwMode="auto">
            <a:xfrm>
              <a:off x="3016250" y="990600"/>
              <a:ext cx="8413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10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8" y="10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3"/>
                    <a:pt x="24" y="10"/>
                  </a:cubicBezTo>
                  <a:cubicBezTo>
                    <a:pt x="24" y="14"/>
                    <a:pt x="21" y="17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26" y="22"/>
                    <a:pt x="26" y="27"/>
                  </a:cubicBezTo>
                  <a:cubicBezTo>
                    <a:pt x="26" y="35"/>
                    <a:pt x="20" y="38"/>
                    <a:pt x="11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8" y="14"/>
                    <a:pt x="18" y="10"/>
                  </a:cubicBezTo>
                  <a:cubicBezTo>
                    <a:pt x="18" y="6"/>
                    <a:pt x="16" y="5"/>
                    <a:pt x="10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2"/>
                    <a:pt x="20" y="27"/>
                  </a:cubicBezTo>
                  <a:cubicBezTo>
                    <a:pt x="20" y="23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3" name="Freeform 118"/>
            <p:cNvSpPr>
              <a:spLocks/>
            </p:cNvSpPr>
            <p:nvPr userDrawn="1"/>
          </p:nvSpPr>
          <p:spPr bwMode="auto">
            <a:xfrm>
              <a:off x="31289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3"/>
                </a:cxn>
                <a:cxn ang="0">
                  <a:pos x="53" y="33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3" y="78"/>
                </a:cxn>
                <a:cxn ang="0">
                  <a:pos x="53" y="41"/>
                </a:cxn>
                <a:cxn ang="0">
                  <a:pos x="10" y="4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0" y="0"/>
                  </a:lnTo>
                  <a:lnTo>
                    <a:pt x="10" y="33"/>
                  </a:lnTo>
                  <a:lnTo>
                    <a:pt x="53" y="33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3" y="78"/>
                  </a:lnTo>
                  <a:lnTo>
                    <a:pt x="53" y="41"/>
                  </a:lnTo>
                  <a:lnTo>
                    <a:pt x="10" y="4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4" name="Freeform 119"/>
            <p:cNvSpPr>
              <a:spLocks noEditPoints="1"/>
            </p:cNvSpPr>
            <p:nvPr userDrawn="1"/>
          </p:nvSpPr>
          <p:spPr bwMode="auto">
            <a:xfrm>
              <a:off x="3260725" y="987425"/>
              <a:ext cx="127000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1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5" name="Freeform 120"/>
            <p:cNvSpPr>
              <a:spLocks noEditPoints="1"/>
            </p:cNvSpPr>
            <p:nvPr userDrawn="1"/>
          </p:nvSpPr>
          <p:spPr bwMode="auto">
            <a:xfrm>
              <a:off x="3413125" y="949325"/>
              <a:ext cx="103188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19"/>
                </a:cxn>
                <a:cxn ang="0">
                  <a:pos x="27" y="19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19"/>
                    <a:pt x="27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19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6" name="Freeform 121"/>
            <p:cNvSpPr>
              <a:spLocks/>
            </p:cNvSpPr>
            <p:nvPr userDrawn="1"/>
          </p:nvSpPr>
          <p:spPr bwMode="auto">
            <a:xfrm>
              <a:off x="3611563" y="987425"/>
              <a:ext cx="103187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7" name="Freeform 122"/>
            <p:cNvSpPr>
              <a:spLocks/>
            </p:cNvSpPr>
            <p:nvPr userDrawn="1"/>
          </p:nvSpPr>
          <p:spPr bwMode="auto">
            <a:xfrm>
              <a:off x="37369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8" name="Freeform 123"/>
            <p:cNvSpPr>
              <a:spLocks/>
            </p:cNvSpPr>
            <p:nvPr userDrawn="1"/>
          </p:nvSpPr>
          <p:spPr bwMode="auto">
            <a:xfrm>
              <a:off x="3867150" y="987425"/>
              <a:ext cx="103188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9" name="Freeform 124"/>
            <p:cNvSpPr>
              <a:spLocks/>
            </p:cNvSpPr>
            <p:nvPr userDrawn="1"/>
          </p:nvSpPr>
          <p:spPr bwMode="auto">
            <a:xfrm>
              <a:off x="3983038" y="990600"/>
              <a:ext cx="93662" cy="123825"/>
            </a:xfrm>
            <a:custGeom>
              <a:avLst/>
              <a:gdLst/>
              <a:ahLst/>
              <a:cxnLst>
                <a:cxn ang="0">
                  <a:pos x="24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5" y="11"/>
                </a:cxn>
                <a:cxn ang="0">
                  <a:pos x="35" y="78"/>
                </a:cxn>
                <a:cxn ang="0">
                  <a:pos x="24" y="78"/>
                </a:cxn>
                <a:cxn ang="0">
                  <a:pos x="24" y="11"/>
                </a:cxn>
              </a:cxnLst>
              <a:rect l="0" t="0" r="r" b="b"/>
              <a:pathLst>
                <a:path w="59" h="78">
                  <a:moveTo>
                    <a:pt x="2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5" y="11"/>
                  </a:lnTo>
                  <a:lnTo>
                    <a:pt x="35" y="78"/>
                  </a:lnTo>
                  <a:lnTo>
                    <a:pt x="24" y="78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0" name="Freeform 125"/>
            <p:cNvSpPr>
              <a:spLocks/>
            </p:cNvSpPr>
            <p:nvPr userDrawn="1"/>
          </p:nvSpPr>
          <p:spPr bwMode="auto">
            <a:xfrm>
              <a:off x="4095750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1"/>
                </a:cxn>
                <a:cxn ang="0">
                  <a:pos x="12" y="11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7" y="0"/>
                  </a:lnTo>
                  <a:lnTo>
                    <a:pt x="47" y="11"/>
                  </a:lnTo>
                  <a:lnTo>
                    <a:pt x="12" y="11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1" name="Freeform 126"/>
            <p:cNvSpPr>
              <a:spLocks/>
            </p:cNvSpPr>
            <p:nvPr userDrawn="1"/>
          </p:nvSpPr>
          <p:spPr bwMode="auto">
            <a:xfrm>
              <a:off x="4192588" y="990600"/>
              <a:ext cx="146050" cy="12382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2" y="32"/>
                </a:cxn>
                <a:cxn ang="0">
                  <a:pos x="23" y="32"/>
                </a:cxn>
                <a:cxn ang="0">
                  <a:pos x="25" y="26"/>
                </a:cxn>
                <a:cxn ang="0">
                  <a:pos x="34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39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5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4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5" y="0"/>
                </a:cxn>
              </a:cxnLst>
              <a:rect l="0" t="0" r="r" b="b"/>
              <a:pathLst>
                <a:path w="45" h="38">
                  <a:moveTo>
                    <a:pt x="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2" y="32"/>
                    <a:pt x="22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4" y="29"/>
                    <a:pt x="25" y="2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2" name="Freeform 127"/>
            <p:cNvSpPr>
              <a:spLocks noEditPoints="1"/>
            </p:cNvSpPr>
            <p:nvPr userDrawn="1"/>
          </p:nvSpPr>
          <p:spPr bwMode="auto">
            <a:xfrm>
              <a:off x="4367213" y="990600"/>
              <a:ext cx="127000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19" y="26"/>
                </a:cxn>
                <a:cxn ang="0">
                  <a:pos x="10" y="19"/>
                </a:cxn>
                <a:cxn ang="0">
                  <a:pos x="5" y="19"/>
                </a:cxn>
                <a:cxn ang="0">
                  <a:pos x="5" y="33"/>
                </a:cxn>
                <a:cxn ang="0">
                  <a:pos x="10" y="33"/>
                </a:cxn>
                <a:cxn ang="0">
                  <a:pos x="34" y="0"/>
                </a:cxn>
                <a:cxn ang="0">
                  <a:pos x="39" y="0"/>
                </a:cxn>
                <a:cxn ang="0">
                  <a:pos x="39" y="38"/>
                </a:cxn>
                <a:cxn ang="0">
                  <a:pos x="34" y="38"/>
                </a:cxn>
                <a:cxn ang="0">
                  <a:pos x="34" y="0"/>
                </a:cxn>
              </a:cxnLst>
              <a:rect l="0" t="0" r="r" b="b"/>
              <a:pathLst>
                <a:path w="39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6" y="33"/>
                    <a:pt x="19" y="31"/>
                    <a:pt x="19" y="26"/>
                  </a:cubicBezTo>
                  <a:cubicBezTo>
                    <a:pt x="19" y="22"/>
                    <a:pt x="17" y="19"/>
                    <a:pt x="10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0" y="33"/>
                  </a:lnTo>
                  <a:close/>
                  <a:moveTo>
                    <a:pt x="3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4" y="38"/>
                    <a:pt x="34" y="38"/>
                    <a:pt x="34" y="3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3" name="Freeform 128"/>
            <p:cNvSpPr>
              <a:spLocks noEditPoints="1"/>
            </p:cNvSpPr>
            <p:nvPr userDrawn="1"/>
          </p:nvSpPr>
          <p:spPr bwMode="auto">
            <a:xfrm>
              <a:off x="346075" y="1266826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4" name="Freeform 129"/>
            <p:cNvSpPr>
              <a:spLocks/>
            </p:cNvSpPr>
            <p:nvPr userDrawn="1"/>
          </p:nvSpPr>
          <p:spPr bwMode="auto">
            <a:xfrm>
              <a:off x="530225" y="1270001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3" y="75"/>
                </a:cxn>
                <a:cxn ang="0">
                  <a:pos x="53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63" y="0"/>
                  </a:lnTo>
                  <a:lnTo>
                    <a:pt x="63" y="75"/>
                  </a:lnTo>
                  <a:lnTo>
                    <a:pt x="53" y="75"/>
                  </a:lnTo>
                  <a:lnTo>
                    <a:pt x="53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5" name="Freeform 130"/>
            <p:cNvSpPr>
              <a:spLocks/>
            </p:cNvSpPr>
            <p:nvPr userDrawn="1"/>
          </p:nvSpPr>
          <p:spPr bwMode="auto">
            <a:xfrm>
              <a:off x="682625" y="1270001"/>
              <a:ext cx="93663" cy="119063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4" y="75"/>
                </a:cxn>
                <a:cxn ang="0">
                  <a:pos x="24" y="8"/>
                </a:cxn>
              </a:cxnLst>
              <a:rect l="0" t="0" r="r" b="b"/>
              <a:pathLst>
                <a:path w="59" h="75">
                  <a:moveTo>
                    <a:pt x="2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4" y="75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6" name="Freeform 131"/>
            <p:cNvSpPr>
              <a:spLocks noEditPoints="1"/>
            </p:cNvSpPr>
            <p:nvPr userDrawn="1"/>
          </p:nvSpPr>
          <p:spPr bwMode="auto">
            <a:xfrm>
              <a:off x="815975" y="1266826"/>
              <a:ext cx="125413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7" name="Freeform 132"/>
            <p:cNvSpPr>
              <a:spLocks noEditPoints="1"/>
            </p:cNvSpPr>
            <p:nvPr userDrawn="1"/>
          </p:nvSpPr>
          <p:spPr bwMode="auto">
            <a:xfrm>
              <a:off x="1000125" y="1270001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9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5" y="4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2"/>
                    <a:pt x="24" y="9"/>
                  </a:cubicBezTo>
                  <a:cubicBezTo>
                    <a:pt x="24" y="14"/>
                    <a:pt x="21" y="16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1"/>
                    <a:pt x="20" y="27"/>
                  </a:cubicBezTo>
                  <a:cubicBezTo>
                    <a:pt x="20" y="22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8" name="Freeform 133"/>
            <p:cNvSpPr>
              <a:spLocks noEditPoints="1"/>
            </p:cNvSpPr>
            <p:nvPr userDrawn="1"/>
          </p:nvSpPr>
          <p:spPr bwMode="auto">
            <a:xfrm>
              <a:off x="1131888" y="1266826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9" name="Freeform 134"/>
            <p:cNvSpPr>
              <a:spLocks noEditPoints="1"/>
            </p:cNvSpPr>
            <p:nvPr userDrawn="1"/>
          </p:nvSpPr>
          <p:spPr bwMode="auto">
            <a:xfrm>
              <a:off x="1316038" y="1223963"/>
              <a:ext cx="104775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1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4"/>
                    <a:pt x="13" y="6"/>
                    <a:pt x="16" y="6"/>
                  </a:cubicBezTo>
                  <a:cubicBezTo>
                    <a:pt x="19" y="6"/>
                    <a:pt x="21" y="4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0" name="Freeform 135"/>
            <p:cNvSpPr>
              <a:spLocks/>
            </p:cNvSpPr>
            <p:nvPr userDrawn="1"/>
          </p:nvSpPr>
          <p:spPr bwMode="auto">
            <a:xfrm>
              <a:off x="1582738" y="1270001"/>
              <a:ext cx="10001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1" name="Freeform 136"/>
            <p:cNvSpPr>
              <a:spLocks noEditPoints="1"/>
            </p:cNvSpPr>
            <p:nvPr userDrawn="1"/>
          </p:nvSpPr>
          <p:spPr bwMode="auto">
            <a:xfrm>
              <a:off x="1835150" y="1270001"/>
              <a:ext cx="8096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2" name="Freeform 137"/>
            <p:cNvSpPr>
              <a:spLocks noEditPoints="1"/>
            </p:cNvSpPr>
            <p:nvPr userDrawn="1"/>
          </p:nvSpPr>
          <p:spPr bwMode="auto">
            <a:xfrm>
              <a:off x="1963738" y="1266826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3" name="Freeform 138"/>
            <p:cNvSpPr>
              <a:spLocks/>
            </p:cNvSpPr>
            <p:nvPr userDrawn="1"/>
          </p:nvSpPr>
          <p:spPr bwMode="auto">
            <a:xfrm>
              <a:off x="2132013" y="1266826"/>
              <a:ext cx="84137" cy="125413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2" y="32"/>
                </a:cxn>
                <a:cxn ang="0">
                  <a:pos x="11" y="34"/>
                </a:cxn>
                <a:cxn ang="0">
                  <a:pos x="20" y="28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6" y="17"/>
                </a:cxn>
                <a:cxn ang="0">
                  <a:pos x="9" y="17"/>
                </a:cxn>
                <a:cxn ang="0">
                  <a:pos x="18" y="11"/>
                </a:cxn>
                <a:cxn ang="0">
                  <a:pos x="12" y="5"/>
                </a:cxn>
                <a:cxn ang="0">
                  <a:pos x="3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24" y="10"/>
                </a:cxn>
                <a:cxn ang="0">
                  <a:pos x="17" y="19"/>
                </a:cxn>
                <a:cxn ang="0">
                  <a:pos x="17" y="19"/>
                </a:cxn>
                <a:cxn ang="0">
                  <a:pos x="26" y="28"/>
                </a:cxn>
                <a:cxn ang="0">
                  <a:pos x="11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4" y="33"/>
                    <a:pt x="7" y="34"/>
                    <a:pt x="11" y="34"/>
                  </a:cubicBezTo>
                  <a:cubicBezTo>
                    <a:pt x="16" y="34"/>
                    <a:pt x="20" y="32"/>
                    <a:pt x="20" y="28"/>
                  </a:cubicBezTo>
                  <a:cubicBezTo>
                    <a:pt x="20" y="23"/>
                    <a:pt x="16" y="21"/>
                    <a:pt x="1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5" y="17"/>
                    <a:pt x="18" y="15"/>
                    <a:pt x="18" y="11"/>
                  </a:cubicBezTo>
                  <a:cubicBezTo>
                    <a:pt x="18" y="7"/>
                    <a:pt x="16" y="5"/>
                    <a:pt x="12" y="5"/>
                  </a:cubicBezTo>
                  <a:cubicBezTo>
                    <a:pt x="8" y="5"/>
                    <a:pt x="6" y="6"/>
                    <a:pt x="3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19" y="0"/>
                    <a:pt x="24" y="4"/>
                    <a:pt x="24" y="10"/>
                  </a:cubicBezTo>
                  <a:cubicBezTo>
                    <a:pt x="24" y="15"/>
                    <a:pt x="21" y="17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2" y="19"/>
                    <a:pt x="26" y="23"/>
                    <a:pt x="26" y="28"/>
                  </a:cubicBezTo>
                  <a:cubicBezTo>
                    <a:pt x="26" y="35"/>
                    <a:pt x="19" y="39"/>
                    <a:pt x="11" y="39"/>
                  </a:cubicBezTo>
                  <a:cubicBezTo>
                    <a:pt x="5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4" name="Freeform 139"/>
            <p:cNvSpPr>
              <a:spLocks/>
            </p:cNvSpPr>
            <p:nvPr userDrawn="1"/>
          </p:nvSpPr>
          <p:spPr bwMode="auto">
            <a:xfrm>
              <a:off x="2274888" y="1270001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0"/>
                </a:cxn>
                <a:cxn ang="0">
                  <a:pos x="53" y="30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5"/>
                </a:cxn>
                <a:cxn ang="0">
                  <a:pos x="53" y="75"/>
                </a:cxn>
                <a:cxn ang="0">
                  <a:pos x="53" y="40"/>
                </a:cxn>
                <a:cxn ang="0">
                  <a:pos x="10" y="40"/>
                </a:cxn>
                <a:cxn ang="0">
                  <a:pos x="10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5" h="75">
                  <a:moveTo>
                    <a:pt x="0" y="0"/>
                  </a:moveTo>
                  <a:lnTo>
                    <a:pt x="10" y="0"/>
                  </a:lnTo>
                  <a:lnTo>
                    <a:pt x="10" y="30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5"/>
                  </a:lnTo>
                  <a:lnTo>
                    <a:pt x="53" y="75"/>
                  </a:lnTo>
                  <a:lnTo>
                    <a:pt x="53" y="40"/>
                  </a:lnTo>
                  <a:lnTo>
                    <a:pt x="10" y="40"/>
                  </a:lnTo>
                  <a:lnTo>
                    <a:pt x="10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5" name="Freeform 140"/>
            <p:cNvSpPr>
              <a:spLocks/>
            </p:cNvSpPr>
            <p:nvPr userDrawn="1"/>
          </p:nvSpPr>
          <p:spPr bwMode="auto">
            <a:xfrm>
              <a:off x="2443163" y="1270001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0"/>
                </a:cxn>
                <a:cxn ang="0">
                  <a:pos x="5" y="30"/>
                </a:cxn>
                <a:cxn ang="0">
                  <a:pos x="9" y="24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7"/>
                </a:cxn>
                <a:cxn ang="0">
                  <a:pos x="27" y="37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2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0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7" y="27"/>
                    <a:pt x="9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8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6" name="Freeform 141"/>
            <p:cNvSpPr>
              <a:spLocks/>
            </p:cNvSpPr>
            <p:nvPr userDrawn="1"/>
          </p:nvSpPr>
          <p:spPr bwMode="auto">
            <a:xfrm>
              <a:off x="2605088" y="1270001"/>
              <a:ext cx="93662" cy="119063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2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3" y="22"/>
                </a:cxn>
                <a:cxn ang="0">
                  <a:pos x="24" y="15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7"/>
                </a:cxn>
                <a:cxn ang="0">
                  <a:pos x="24" y="37"/>
                </a:cxn>
                <a:cxn ang="0">
                  <a:pos x="24" y="21"/>
                </a:cxn>
              </a:cxnLst>
              <a:rect l="0" t="0" r="r" b="b"/>
              <a:pathLst>
                <a:path w="29" h="37">
                  <a:moveTo>
                    <a:pt x="24" y="21"/>
                  </a:moveTo>
                  <a:cubicBezTo>
                    <a:pt x="22" y="23"/>
                    <a:pt x="18" y="27"/>
                    <a:pt x="12" y="27"/>
                  </a:cubicBezTo>
                  <a:cubicBezTo>
                    <a:pt x="4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8" y="22"/>
                    <a:pt x="13" y="22"/>
                  </a:cubicBezTo>
                  <a:cubicBezTo>
                    <a:pt x="18" y="22"/>
                    <a:pt x="22" y="17"/>
                    <a:pt x="24" y="1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7" name="Freeform 142"/>
            <p:cNvSpPr>
              <a:spLocks/>
            </p:cNvSpPr>
            <p:nvPr userDrawn="1"/>
          </p:nvSpPr>
          <p:spPr bwMode="auto">
            <a:xfrm>
              <a:off x="2763838" y="1270001"/>
              <a:ext cx="1063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0"/>
                </a:cxn>
                <a:cxn ang="0">
                  <a:pos x="55" y="30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5"/>
                </a:cxn>
                <a:cxn ang="0">
                  <a:pos x="55" y="75"/>
                </a:cxn>
                <a:cxn ang="0">
                  <a:pos x="55" y="40"/>
                </a:cxn>
                <a:cxn ang="0">
                  <a:pos x="12" y="40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7" h="75">
                  <a:moveTo>
                    <a:pt x="0" y="0"/>
                  </a:moveTo>
                  <a:lnTo>
                    <a:pt x="12" y="0"/>
                  </a:lnTo>
                  <a:lnTo>
                    <a:pt x="12" y="30"/>
                  </a:lnTo>
                  <a:lnTo>
                    <a:pt x="55" y="3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5"/>
                  </a:lnTo>
                  <a:lnTo>
                    <a:pt x="55" y="75"/>
                  </a:lnTo>
                  <a:lnTo>
                    <a:pt x="55" y="40"/>
                  </a:lnTo>
                  <a:lnTo>
                    <a:pt x="12" y="40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8" name="Freeform 143"/>
            <p:cNvSpPr>
              <a:spLocks noEditPoints="1"/>
            </p:cNvSpPr>
            <p:nvPr userDrawn="1"/>
          </p:nvSpPr>
          <p:spPr bwMode="auto">
            <a:xfrm>
              <a:off x="2924175" y="1266826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9" name="Freeform 144"/>
            <p:cNvSpPr>
              <a:spLocks noEditPoints="1"/>
            </p:cNvSpPr>
            <p:nvPr userDrawn="1"/>
          </p:nvSpPr>
          <p:spPr bwMode="auto">
            <a:xfrm>
              <a:off x="3109913" y="1223963"/>
              <a:ext cx="103187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1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4"/>
                    <a:pt x="13" y="6"/>
                    <a:pt x="16" y="6"/>
                  </a:cubicBezTo>
                  <a:cubicBezTo>
                    <a:pt x="20" y="6"/>
                    <a:pt x="22" y="4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0" name="Freeform 145"/>
            <p:cNvSpPr>
              <a:spLocks/>
            </p:cNvSpPr>
            <p:nvPr userDrawn="1"/>
          </p:nvSpPr>
          <p:spPr bwMode="auto">
            <a:xfrm>
              <a:off x="3348038" y="1270001"/>
              <a:ext cx="92075" cy="119063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8" y="0"/>
                </a:cxn>
                <a:cxn ang="0">
                  <a:pos x="58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3" y="75"/>
                </a:cxn>
                <a:cxn ang="0">
                  <a:pos x="23" y="8"/>
                </a:cxn>
              </a:cxnLst>
              <a:rect l="0" t="0" r="r" b="b"/>
              <a:pathLst>
                <a:path w="58" h="75">
                  <a:moveTo>
                    <a:pt x="23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1" name="Freeform 146"/>
            <p:cNvSpPr>
              <a:spLocks noEditPoints="1"/>
            </p:cNvSpPr>
            <p:nvPr userDrawn="1"/>
          </p:nvSpPr>
          <p:spPr bwMode="auto">
            <a:xfrm>
              <a:off x="3481388" y="1266826"/>
              <a:ext cx="125412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2" name="Freeform 147"/>
            <p:cNvSpPr>
              <a:spLocks noEditPoints="1"/>
            </p:cNvSpPr>
            <p:nvPr userDrawn="1"/>
          </p:nvSpPr>
          <p:spPr bwMode="auto">
            <a:xfrm>
              <a:off x="3665538" y="1270001"/>
              <a:ext cx="809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3" name="Freeform 148"/>
            <p:cNvSpPr>
              <a:spLocks/>
            </p:cNvSpPr>
            <p:nvPr userDrawn="1"/>
          </p:nvSpPr>
          <p:spPr bwMode="auto">
            <a:xfrm>
              <a:off x="3798888" y="1270001"/>
              <a:ext cx="7143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4" name="Freeform 149"/>
            <p:cNvSpPr>
              <a:spLocks noEditPoints="1"/>
            </p:cNvSpPr>
            <p:nvPr userDrawn="1"/>
          </p:nvSpPr>
          <p:spPr bwMode="auto">
            <a:xfrm>
              <a:off x="3908425" y="1266826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5" name="Freeform 150"/>
            <p:cNvSpPr>
              <a:spLocks noEditPoints="1"/>
            </p:cNvSpPr>
            <p:nvPr userDrawn="1"/>
          </p:nvSpPr>
          <p:spPr bwMode="auto">
            <a:xfrm>
              <a:off x="4092575" y="1270001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9"/>
                </a:cxn>
                <a:cxn ang="0">
                  <a:pos x="18" y="18"/>
                </a:cxn>
                <a:cxn ang="0">
                  <a:pos x="18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1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6" y="4"/>
                </a:cxn>
                <a:cxn ang="0">
                  <a:pos x="6" y="16"/>
                </a:cxn>
                <a:cxn ang="0">
                  <a:pos x="11" y="16"/>
                </a:cxn>
                <a:cxn ang="0">
                  <a:pos x="11" y="33"/>
                </a:cxn>
                <a:cxn ang="0">
                  <a:pos x="21" y="27"/>
                </a:cxn>
                <a:cxn ang="0">
                  <a:pos x="11" y="20"/>
                </a:cxn>
                <a:cxn ang="0">
                  <a:pos x="6" y="20"/>
                </a:cxn>
                <a:cxn ang="0">
                  <a:pos x="6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2"/>
                    <a:pt x="25" y="9"/>
                  </a:cubicBezTo>
                  <a:cubicBezTo>
                    <a:pt x="25" y="14"/>
                    <a:pt x="22" y="16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1" y="16"/>
                  </a:moveTo>
                  <a:cubicBezTo>
                    <a:pt x="17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16"/>
                    <a:pt x="6" y="16"/>
                    <a:pt x="6" y="16"/>
                  </a:cubicBezTo>
                  <a:lnTo>
                    <a:pt x="11" y="16"/>
                  </a:lnTo>
                  <a:close/>
                  <a:moveTo>
                    <a:pt x="11" y="33"/>
                  </a:moveTo>
                  <a:cubicBezTo>
                    <a:pt x="18" y="33"/>
                    <a:pt x="21" y="31"/>
                    <a:pt x="21" y="27"/>
                  </a:cubicBezTo>
                  <a:cubicBezTo>
                    <a:pt x="21" y="22"/>
                    <a:pt x="18" y="20"/>
                    <a:pt x="11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6" name="Freeform 151"/>
            <p:cNvSpPr>
              <a:spLocks/>
            </p:cNvSpPr>
            <p:nvPr userDrawn="1"/>
          </p:nvSpPr>
          <p:spPr bwMode="auto">
            <a:xfrm>
              <a:off x="4222750" y="1270001"/>
              <a:ext cx="106363" cy="122238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0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7"/>
                </a:cxn>
                <a:cxn ang="0">
                  <a:pos x="27" y="37"/>
                </a:cxn>
                <a:cxn ang="0">
                  <a:pos x="27" y="4"/>
                </a:cxn>
                <a:cxn ang="0">
                  <a:pos x="13" y="4"/>
                </a:cxn>
                <a:cxn ang="0">
                  <a:pos x="12" y="21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29"/>
                    <a:pt x="7" y="2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7" name="Freeform 152"/>
            <p:cNvSpPr>
              <a:spLocks/>
            </p:cNvSpPr>
            <p:nvPr userDrawn="1"/>
          </p:nvSpPr>
          <p:spPr bwMode="auto">
            <a:xfrm>
              <a:off x="4394200" y="1270001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8" name="Freeform 153"/>
            <p:cNvSpPr>
              <a:spLocks/>
            </p:cNvSpPr>
            <p:nvPr userDrawn="1"/>
          </p:nvSpPr>
          <p:spPr bwMode="auto">
            <a:xfrm>
              <a:off x="349250" y="1544639"/>
              <a:ext cx="103188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9" name="Freeform 154"/>
            <p:cNvSpPr>
              <a:spLocks/>
            </p:cNvSpPr>
            <p:nvPr userDrawn="1"/>
          </p:nvSpPr>
          <p:spPr bwMode="auto">
            <a:xfrm>
              <a:off x="461963" y="1544639"/>
              <a:ext cx="107950" cy="12223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1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8"/>
                </a:cxn>
                <a:cxn ang="0">
                  <a:pos x="27" y="38"/>
                </a:cxn>
                <a:cxn ang="0">
                  <a:pos x="27" y="5"/>
                </a:cxn>
                <a:cxn ang="0">
                  <a:pos x="13" y="5"/>
                </a:cxn>
                <a:cxn ang="0">
                  <a:pos x="12" y="22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30"/>
                    <a:pt x="7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0" name="Freeform 155"/>
            <p:cNvSpPr>
              <a:spLocks/>
            </p:cNvSpPr>
            <p:nvPr userDrawn="1"/>
          </p:nvSpPr>
          <p:spPr bwMode="auto">
            <a:xfrm>
              <a:off x="604838" y="1544639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1" name="Freeform 156"/>
            <p:cNvSpPr>
              <a:spLocks/>
            </p:cNvSpPr>
            <p:nvPr userDrawn="1"/>
          </p:nvSpPr>
          <p:spPr bwMode="auto">
            <a:xfrm>
              <a:off x="704850" y="1544639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2" name="Freeform 157"/>
            <p:cNvSpPr>
              <a:spLocks/>
            </p:cNvSpPr>
            <p:nvPr userDrawn="1"/>
          </p:nvSpPr>
          <p:spPr bwMode="auto">
            <a:xfrm>
              <a:off x="812800" y="1544639"/>
              <a:ext cx="93663" cy="122237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"/>
                </a:cxn>
                <a:cxn ang="0">
                  <a:pos x="34" y="10"/>
                </a:cxn>
                <a:cxn ang="0">
                  <a:pos x="34" y="77"/>
                </a:cxn>
                <a:cxn ang="0">
                  <a:pos x="22" y="77"/>
                </a:cxn>
                <a:cxn ang="0">
                  <a:pos x="22" y="10"/>
                </a:cxn>
              </a:cxnLst>
              <a:rect l="0" t="0" r="r" b="b"/>
              <a:pathLst>
                <a:path w="59" h="77">
                  <a:moveTo>
                    <a:pt x="22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"/>
                  </a:lnTo>
                  <a:lnTo>
                    <a:pt x="34" y="10"/>
                  </a:lnTo>
                  <a:lnTo>
                    <a:pt x="34" y="77"/>
                  </a:lnTo>
                  <a:lnTo>
                    <a:pt x="22" y="77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3" name="Freeform 158"/>
            <p:cNvSpPr>
              <a:spLocks noEditPoints="1"/>
            </p:cNvSpPr>
            <p:nvPr userDrawn="1"/>
          </p:nvSpPr>
          <p:spPr bwMode="auto">
            <a:xfrm>
              <a:off x="925513" y="1544639"/>
              <a:ext cx="809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4" name="Freeform 159"/>
            <p:cNvSpPr>
              <a:spLocks/>
            </p:cNvSpPr>
            <p:nvPr userDrawn="1"/>
          </p:nvSpPr>
          <p:spPr bwMode="auto">
            <a:xfrm>
              <a:off x="1031875" y="1544639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5" name="Freeform 160"/>
            <p:cNvSpPr>
              <a:spLocks/>
            </p:cNvSpPr>
            <p:nvPr userDrawn="1"/>
          </p:nvSpPr>
          <p:spPr bwMode="auto">
            <a:xfrm>
              <a:off x="1165225" y="1544639"/>
              <a:ext cx="93663" cy="122237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1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8"/>
                </a:cxn>
                <a:cxn ang="0">
                  <a:pos x="24" y="38"/>
                </a:cxn>
                <a:cxn ang="0">
                  <a:pos x="24" y="21"/>
                </a:cxn>
              </a:cxnLst>
              <a:rect l="0" t="0" r="r" b="b"/>
              <a:pathLst>
                <a:path w="29" h="38">
                  <a:moveTo>
                    <a:pt x="24" y="21"/>
                  </a:moveTo>
                  <a:cubicBezTo>
                    <a:pt x="22" y="23"/>
                    <a:pt x="18" y="27"/>
                    <a:pt x="11" y="27"/>
                  </a:cubicBezTo>
                  <a:cubicBezTo>
                    <a:pt x="3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0"/>
                    <a:pt x="8" y="23"/>
                    <a:pt x="13" y="23"/>
                  </a:cubicBezTo>
                  <a:cubicBezTo>
                    <a:pt x="18" y="23"/>
                    <a:pt x="22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6" name="Freeform 161"/>
            <p:cNvSpPr>
              <a:spLocks/>
            </p:cNvSpPr>
            <p:nvPr userDrawn="1"/>
          </p:nvSpPr>
          <p:spPr bwMode="auto">
            <a:xfrm>
              <a:off x="1293813" y="1544639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0"/>
                </a:cxn>
                <a:cxn ang="0">
                  <a:pos x="12" y="10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7" y="0"/>
                  </a:lnTo>
                  <a:lnTo>
                    <a:pt x="47" y="10"/>
                  </a:lnTo>
                  <a:lnTo>
                    <a:pt x="12" y="10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7" name="Freeform 162"/>
            <p:cNvSpPr>
              <a:spLocks/>
            </p:cNvSpPr>
            <p:nvPr userDrawn="1"/>
          </p:nvSpPr>
          <p:spPr bwMode="auto">
            <a:xfrm>
              <a:off x="1387475" y="1544639"/>
              <a:ext cx="1016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3" y="34"/>
                    <a:pt x="26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8" name="Freeform 163"/>
            <p:cNvSpPr>
              <a:spLocks/>
            </p:cNvSpPr>
            <p:nvPr userDrawn="1"/>
          </p:nvSpPr>
          <p:spPr bwMode="auto">
            <a:xfrm>
              <a:off x="1511300" y="1544639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9" name="Freeform 164"/>
            <p:cNvSpPr>
              <a:spLocks noEditPoints="1"/>
            </p:cNvSpPr>
            <p:nvPr userDrawn="1"/>
          </p:nvSpPr>
          <p:spPr bwMode="auto">
            <a:xfrm>
              <a:off x="1611313" y="1544639"/>
              <a:ext cx="128587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40" h="39">
                  <a:moveTo>
                    <a:pt x="0" y="19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0" name="Freeform 165"/>
            <p:cNvSpPr>
              <a:spLocks noEditPoints="1"/>
            </p:cNvSpPr>
            <p:nvPr userDrawn="1"/>
          </p:nvSpPr>
          <p:spPr bwMode="auto">
            <a:xfrm>
              <a:off x="1766888" y="1501776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1" name="Freeform 166"/>
            <p:cNvSpPr>
              <a:spLocks/>
            </p:cNvSpPr>
            <p:nvPr userDrawn="1"/>
          </p:nvSpPr>
          <p:spPr bwMode="auto">
            <a:xfrm>
              <a:off x="1966913" y="1544639"/>
              <a:ext cx="103187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2" name="Freeform 167"/>
            <p:cNvSpPr>
              <a:spLocks/>
            </p:cNvSpPr>
            <p:nvPr userDrawn="1"/>
          </p:nvSpPr>
          <p:spPr bwMode="auto">
            <a:xfrm>
              <a:off x="2097088" y="1544639"/>
              <a:ext cx="1063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7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3" name="Freeform 168"/>
            <p:cNvSpPr>
              <a:spLocks/>
            </p:cNvSpPr>
            <p:nvPr userDrawn="1"/>
          </p:nvSpPr>
          <p:spPr bwMode="auto">
            <a:xfrm>
              <a:off x="2238375" y="1544639"/>
              <a:ext cx="746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1" y="10"/>
                </a:cxn>
                <a:cxn ang="0">
                  <a:pos x="11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1" y="41"/>
                </a:cxn>
                <a:cxn ang="0">
                  <a:pos x="11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1" y="10"/>
                  </a:lnTo>
                  <a:lnTo>
                    <a:pt x="11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1" y="41"/>
                  </a:lnTo>
                  <a:lnTo>
                    <a:pt x="11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4" name="Freeform 169"/>
            <p:cNvSpPr>
              <a:spLocks noEditPoints="1"/>
            </p:cNvSpPr>
            <p:nvPr userDrawn="1"/>
          </p:nvSpPr>
          <p:spPr bwMode="auto">
            <a:xfrm>
              <a:off x="2339975" y="1544639"/>
              <a:ext cx="79375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1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1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1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1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1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1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5" name="Freeform 170"/>
            <p:cNvSpPr>
              <a:spLocks/>
            </p:cNvSpPr>
            <p:nvPr userDrawn="1"/>
          </p:nvSpPr>
          <p:spPr bwMode="auto">
            <a:xfrm>
              <a:off x="2446338" y="1544639"/>
              <a:ext cx="7143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5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6" name="Freeform 171"/>
            <p:cNvSpPr>
              <a:spLocks/>
            </p:cNvSpPr>
            <p:nvPr userDrawn="1"/>
          </p:nvSpPr>
          <p:spPr bwMode="auto">
            <a:xfrm>
              <a:off x="2540000" y="1544639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7" name="Freeform 172"/>
            <p:cNvSpPr>
              <a:spLocks/>
            </p:cNvSpPr>
            <p:nvPr userDrawn="1"/>
          </p:nvSpPr>
          <p:spPr bwMode="auto">
            <a:xfrm>
              <a:off x="2679700" y="1544639"/>
              <a:ext cx="69850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0"/>
                </a:cxn>
                <a:cxn ang="0">
                  <a:pos x="44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0" y="33"/>
                </a:cxn>
                <a:cxn ang="0">
                  <a:pos x="40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4" y="67"/>
                </a:cxn>
                <a:cxn ang="0">
                  <a:pos x="44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4" h="77">
                  <a:moveTo>
                    <a:pt x="0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0" y="33"/>
                  </a:lnTo>
                  <a:lnTo>
                    <a:pt x="40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4" y="67"/>
                  </a:lnTo>
                  <a:lnTo>
                    <a:pt x="44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8" name="Freeform 173"/>
            <p:cNvSpPr>
              <a:spLocks noEditPoints="1"/>
            </p:cNvSpPr>
            <p:nvPr userDrawn="1"/>
          </p:nvSpPr>
          <p:spPr bwMode="auto">
            <a:xfrm>
              <a:off x="2779713" y="1501776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0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3" y="6"/>
                    <a:pt x="16" y="6"/>
                  </a:cubicBezTo>
                  <a:cubicBezTo>
                    <a:pt x="19" y="6"/>
                    <a:pt x="21" y="3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9" name="Freeform 174"/>
            <p:cNvSpPr>
              <a:spLocks/>
            </p:cNvSpPr>
            <p:nvPr userDrawn="1"/>
          </p:nvSpPr>
          <p:spPr bwMode="auto">
            <a:xfrm>
              <a:off x="2973388" y="1544639"/>
              <a:ext cx="10318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7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0" name="Freeform 175"/>
            <p:cNvSpPr>
              <a:spLocks/>
            </p:cNvSpPr>
            <p:nvPr userDrawn="1"/>
          </p:nvSpPr>
          <p:spPr bwMode="auto">
            <a:xfrm>
              <a:off x="3170238" y="1544639"/>
              <a:ext cx="146050" cy="12223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3" y="33"/>
                </a:cxn>
                <a:cxn ang="0">
                  <a:pos x="23" y="33"/>
                </a:cxn>
                <a:cxn ang="0">
                  <a:pos x="25" y="26"/>
                </a:cxn>
                <a:cxn ang="0">
                  <a:pos x="35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40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6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5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6" y="0"/>
                </a:cxn>
              </a:cxnLst>
              <a:rect l="0" t="0" r="r" b="b"/>
              <a:pathLst>
                <a:path w="45" h="38">
                  <a:moveTo>
                    <a:pt x="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3" y="33"/>
                    <a:pt x="23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4" y="29"/>
                    <a:pt x="25" y="2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5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1" name="Freeform 176"/>
            <p:cNvSpPr>
              <a:spLocks noEditPoints="1"/>
            </p:cNvSpPr>
            <p:nvPr userDrawn="1"/>
          </p:nvSpPr>
          <p:spPr bwMode="auto">
            <a:xfrm>
              <a:off x="3335338" y="1544639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2" name="Freeform 177"/>
            <p:cNvSpPr>
              <a:spLocks/>
            </p:cNvSpPr>
            <p:nvPr userDrawn="1"/>
          </p:nvSpPr>
          <p:spPr bwMode="auto">
            <a:xfrm>
              <a:off x="3490913" y="1544639"/>
              <a:ext cx="193675" cy="155575"/>
            </a:xfrm>
            <a:custGeom>
              <a:avLst/>
              <a:gdLst/>
              <a:ahLst/>
              <a:cxnLst>
                <a:cxn ang="0">
                  <a:pos x="110" y="77"/>
                </a:cxn>
                <a:cxn ang="0">
                  <a:pos x="0" y="77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67"/>
                </a:cxn>
                <a:cxn ang="0">
                  <a:pos x="51" y="67"/>
                </a:cxn>
                <a:cxn ang="0">
                  <a:pos x="51" y="0"/>
                </a:cxn>
                <a:cxn ang="0">
                  <a:pos x="61" y="0"/>
                </a:cxn>
                <a:cxn ang="0">
                  <a:pos x="61" y="67"/>
                </a:cxn>
                <a:cxn ang="0">
                  <a:pos x="100" y="67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12" y="67"/>
                </a:cxn>
                <a:cxn ang="0">
                  <a:pos x="122" y="67"/>
                </a:cxn>
                <a:cxn ang="0">
                  <a:pos x="118" y="98"/>
                </a:cxn>
                <a:cxn ang="0">
                  <a:pos x="110" y="98"/>
                </a:cxn>
                <a:cxn ang="0">
                  <a:pos x="110" y="77"/>
                </a:cxn>
              </a:cxnLst>
              <a:rect l="0" t="0" r="r" b="b"/>
              <a:pathLst>
                <a:path w="122" h="98">
                  <a:moveTo>
                    <a:pt x="110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67"/>
                  </a:lnTo>
                  <a:lnTo>
                    <a:pt x="51" y="67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1" y="67"/>
                  </a:lnTo>
                  <a:lnTo>
                    <a:pt x="100" y="67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67"/>
                  </a:lnTo>
                  <a:lnTo>
                    <a:pt x="122" y="67"/>
                  </a:lnTo>
                  <a:lnTo>
                    <a:pt x="118" y="98"/>
                  </a:lnTo>
                  <a:lnTo>
                    <a:pt x="110" y="98"/>
                  </a:lnTo>
                  <a:lnTo>
                    <a:pt x="110" y="7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3" name="Freeform 178"/>
            <p:cNvSpPr>
              <a:spLocks/>
            </p:cNvSpPr>
            <p:nvPr userDrawn="1"/>
          </p:nvSpPr>
          <p:spPr bwMode="auto">
            <a:xfrm>
              <a:off x="3708400" y="1544639"/>
              <a:ext cx="1031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5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4" name="Freeform 179"/>
            <p:cNvSpPr>
              <a:spLocks noEditPoints="1"/>
            </p:cNvSpPr>
            <p:nvPr userDrawn="1"/>
          </p:nvSpPr>
          <p:spPr bwMode="auto">
            <a:xfrm>
              <a:off x="3840163" y="1544639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3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  <a:moveTo>
                    <a:pt x="33" y="19"/>
                  </a:moveTo>
                  <a:cubicBezTo>
                    <a:pt x="33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7"/>
                    <a:pt x="33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5" name="Freeform 180"/>
            <p:cNvSpPr>
              <a:spLocks/>
            </p:cNvSpPr>
            <p:nvPr userDrawn="1"/>
          </p:nvSpPr>
          <p:spPr bwMode="auto">
            <a:xfrm>
              <a:off x="3989388" y="1544639"/>
              <a:ext cx="100012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4" y="34"/>
                    <a:pt x="27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6" name="Freeform 181"/>
            <p:cNvSpPr>
              <a:spLocks/>
            </p:cNvSpPr>
            <p:nvPr userDrawn="1"/>
          </p:nvSpPr>
          <p:spPr bwMode="auto">
            <a:xfrm>
              <a:off x="4105275" y="1544639"/>
              <a:ext cx="90488" cy="122237"/>
            </a:xfrm>
            <a:custGeom>
              <a:avLst/>
              <a:gdLst/>
              <a:ahLst/>
              <a:cxnLst>
                <a:cxn ang="0">
                  <a:pos x="23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10"/>
                </a:cxn>
                <a:cxn ang="0">
                  <a:pos x="35" y="10"/>
                </a:cxn>
                <a:cxn ang="0">
                  <a:pos x="35" y="77"/>
                </a:cxn>
                <a:cxn ang="0">
                  <a:pos x="23" y="77"/>
                </a:cxn>
                <a:cxn ang="0">
                  <a:pos x="23" y="10"/>
                </a:cxn>
              </a:cxnLst>
              <a:rect l="0" t="0" r="r" b="b"/>
              <a:pathLst>
                <a:path w="57" h="77">
                  <a:moveTo>
                    <a:pt x="23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10"/>
                  </a:lnTo>
                  <a:lnTo>
                    <a:pt x="35" y="10"/>
                  </a:lnTo>
                  <a:lnTo>
                    <a:pt x="35" y="77"/>
                  </a:lnTo>
                  <a:lnTo>
                    <a:pt x="23" y="77"/>
                  </a:lnTo>
                  <a:lnTo>
                    <a:pt x="23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7" name="Freeform 182"/>
            <p:cNvSpPr>
              <a:spLocks noEditPoints="1"/>
            </p:cNvSpPr>
            <p:nvPr userDrawn="1"/>
          </p:nvSpPr>
          <p:spPr bwMode="auto">
            <a:xfrm>
              <a:off x="4219575" y="1544639"/>
              <a:ext cx="8096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20" y="26"/>
                </a:cxn>
                <a:cxn ang="0">
                  <a:pos x="10" y="19"/>
                </a:cxn>
                <a:cxn ang="0">
                  <a:pos x="6" y="19"/>
                </a:cxn>
                <a:cxn ang="0">
                  <a:pos x="6" y="33"/>
                </a:cxn>
                <a:cxn ang="0">
                  <a:pos x="10" y="33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7" y="33"/>
                    <a:pt x="20" y="31"/>
                    <a:pt x="20" y="26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0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8" name="Freeform 183"/>
            <p:cNvSpPr>
              <a:spLocks noEditPoints="1"/>
            </p:cNvSpPr>
            <p:nvPr userDrawn="1"/>
          </p:nvSpPr>
          <p:spPr bwMode="auto">
            <a:xfrm>
              <a:off x="4325938" y="1544639"/>
              <a:ext cx="174625" cy="125412"/>
            </a:xfrm>
            <a:custGeom>
              <a:avLst/>
              <a:gdLst/>
              <a:ahLst/>
              <a:cxnLst>
                <a:cxn ang="0">
                  <a:pos x="15" y="21"/>
                </a:cxn>
                <a:cxn ang="0">
                  <a:pos x="5" y="21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6"/>
                </a:cxn>
                <a:cxn ang="0">
                  <a:pos x="15" y="16"/>
                </a:cxn>
                <a:cxn ang="0">
                  <a:pos x="35" y="0"/>
                </a:cxn>
                <a:cxn ang="0">
                  <a:pos x="54" y="19"/>
                </a:cxn>
                <a:cxn ang="0">
                  <a:pos x="35" y="39"/>
                </a:cxn>
                <a:cxn ang="0">
                  <a:pos x="15" y="21"/>
                </a:cxn>
                <a:cxn ang="0">
                  <a:pos x="48" y="19"/>
                </a:cxn>
                <a:cxn ang="0">
                  <a:pos x="35" y="4"/>
                </a:cxn>
                <a:cxn ang="0">
                  <a:pos x="21" y="19"/>
                </a:cxn>
                <a:cxn ang="0">
                  <a:pos x="35" y="34"/>
                </a:cxn>
                <a:cxn ang="0">
                  <a:pos x="48" y="19"/>
                </a:cxn>
              </a:cxnLst>
              <a:rect l="0" t="0" r="r" b="b"/>
              <a:pathLst>
                <a:path w="54" h="39">
                  <a:moveTo>
                    <a:pt x="15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7"/>
                    <a:pt x="23" y="0"/>
                    <a:pt x="35" y="0"/>
                  </a:cubicBezTo>
                  <a:cubicBezTo>
                    <a:pt x="47" y="0"/>
                    <a:pt x="54" y="9"/>
                    <a:pt x="54" y="19"/>
                  </a:cubicBezTo>
                  <a:cubicBezTo>
                    <a:pt x="54" y="29"/>
                    <a:pt x="47" y="39"/>
                    <a:pt x="35" y="39"/>
                  </a:cubicBezTo>
                  <a:cubicBezTo>
                    <a:pt x="23" y="39"/>
                    <a:pt x="16" y="30"/>
                    <a:pt x="15" y="21"/>
                  </a:cubicBezTo>
                  <a:close/>
                  <a:moveTo>
                    <a:pt x="48" y="19"/>
                  </a:moveTo>
                  <a:cubicBezTo>
                    <a:pt x="48" y="11"/>
                    <a:pt x="44" y="4"/>
                    <a:pt x="35" y="4"/>
                  </a:cubicBezTo>
                  <a:cubicBezTo>
                    <a:pt x="26" y="4"/>
                    <a:pt x="21" y="11"/>
                    <a:pt x="21" y="19"/>
                  </a:cubicBezTo>
                  <a:cubicBezTo>
                    <a:pt x="21" y="27"/>
                    <a:pt x="25" y="34"/>
                    <a:pt x="35" y="34"/>
                  </a:cubicBezTo>
                  <a:cubicBezTo>
                    <a:pt x="44" y="34"/>
                    <a:pt x="48" y="27"/>
                    <a:pt x="48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9" name="Freeform 184"/>
            <p:cNvSpPr>
              <a:spLocks/>
            </p:cNvSpPr>
            <p:nvPr userDrawn="1"/>
          </p:nvSpPr>
          <p:spPr bwMode="auto">
            <a:xfrm>
              <a:off x="352425" y="2030414"/>
              <a:ext cx="100013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0" name="Freeform 185"/>
            <p:cNvSpPr>
              <a:spLocks/>
            </p:cNvSpPr>
            <p:nvPr userDrawn="1"/>
          </p:nvSpPr>
          <p:spPr bwMode="auto">
            <a:xfrm>
              <a:off x="536575" y="2030414"/>
              <a:ext cx="714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1" name="Freeform 186"/>
            <p:cNvSpPr>
              <a:spLocks/>
            </p:cNvSpPr>
            <p:nvPr userDrawn="1"/>
          </p:nvSpPr>
          <p:spPr bwMode="auto">
            <a:xfrm>
              <a:off x="679450" y="2030414"/>
              <a:ext cx="841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8" y="26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5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8" y="26"/>
                  </a:cubicBezTo>
                  <a:cubicBezTo>
                    <a:pt x="21" y="31"/>
                    <a:pt x="23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2" name="Freeform 187"/>
            <p:cNvSpPr>
              <a:spLocks noEditPoints="1"/>
            </p:cNvSpPr>
            <p:nvPr userDrawn="1"/>
          </p:nvSpPr>
          <p:spPr bwMode="auto">
            <a:xfrm>
              <a:off x="819150" y="2027239"/>
              <a:ext cx="122238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10" y="4"/>
                    <a:pt x="4" y="11"/>
                    <a:pt x="4" y="20"/>
                  </a:cubicBezTo>
                  <a:cubicBezTo>
                    <a:pt x="4" y="28"/>
                    <a:pt x="10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3" name="Freeform 188"/>
            <p:cNvSpPr>
              <a:spLocks/>
            </p:cNvSpPr>
            <p:nvPr userDrawn="1"/>
          </p:nvSpPr>
          <p:spPr bwMode="auto">
            <a:xfrm>
              <a:off x="1009650" y="2030414"/>
              <a:ext cx="138113" cy="11906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69" y="0"/>
                </a:cxn>
                <a:cxn ang="0">
                  <a:pos x="77" y="0"/>
                </a:cxn>
                <a:cxn ang="0">
                  <a:pos x="87" y="75"/>
                </a:cxn>
                <a:cxn ang="0">
                  <a:pos x="79" y="75"/>
                </a:cxn>
                <a:cxn ang="0">
                  <a:pos x="71" y="14"/>
                </a:cxn>
                <a:cxn ang="0">
                  <a:pos x="71" y="14"/>
                </a:cxn>
                <a:cxn ang="0">
                  <a:pos x="47" y="75"/>
                </a:cxn>
                <a:cxn ang="0">
                  <a:pos x="39" y="75"/>
                </a:cxn>
                <a:cxn ang="0">
                  <a:pos x="16" y="14"/>
                </a:cxn>
                <a:cxn ang="0">
                  <a:pos x="14" y="14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7" h="75">
                  <a:moveTo>
                    <a:pt x="10" y="0"/>
                  </a:moveTo>
                  <a:lnTo>
                    <a:pt x="18" y="0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7" y="75"/>
                  </a:lnTo>
                  <a:lnTo>
                    <a:pt x="79" y="75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47" y="75"/>
                  </a:lnTo>
                  <a:lnTo>
                    <a:pt x="39" y="75"/>
                  </a:lnTo>
                  <a:lnTo>
                    <a:pt x="16" y="14"/>
                  </a:lnTo>
                  <a:lnTo>
                    <a:pt x="14" y="14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4" name="Freeform 189"/>
            <p:cNvSpPr>
              <a:spLocks/>
            </p:cNvSpPr>
            <p:nvPr userDrawn="1"/>
          </p:nvSpPr>
          <p:spPr bwMode="auto">
            <a:xfrm>
              <a:off x="1216025" y="2030414"/>
              <a:ext cx="139700" cy="11906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9" y="0"/>
                </a:cxn>
                <a:cxn ang="0">
                  <a:pos x="45" y="67"/>
                </a:cxn>
                <a:cxn ang="0">
                  <a:pos x="45" y="67"/>
                </a:cxn>
                <a:cxn ang="0">
                  <a:pos x="70" y="0"/>
                </a:cxn>
                <a:cxn ang="0">
                  <a:pos x="78" y="0"/>
                </a:cxn>
                <a:cxn ang="0">
                  <a:pos x="88" y="75"/>
                </a:cxn>
                <a:cxn ang="0">
                  <a:pos x="80" y="75"/>
                </a:cxn>
                <a:cxn ang="0">
                  <a:pos x="72" y="14"/>
                </a:cxn>
                <a:cxn ang="0">
                  <a:pos x="72" y="14"/>
                </a:cxn>
                <a:cxn ang="0">
                  <a:pos x="49" y="75"/>
                </a:cxn>
                <a:cxn ang="0">
                  <a:pos x="41" y="75"/>
                </a:cxn>
                <a:cxn ang="0">
                  <a:pos x="17" y="14"/>
                </a:cxn>
                <a:cxn ang="0">
                  <a:pos x="17" y="14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8" h="75">
                  <a:moveTo>
                    <a:pt x="10" y="0"/>
                  </a:moveTo>
                  <a:lnTo>
                    <a:pt x="19" y="0"/>
                  </a:lnTo>
                  <a:lnTo>
                    <a:pt x="45" y="67"/>
                  </a:lnTo>
                  <a:lnTo>
                    <a:pt x="45" y="67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8" y="75"/>
                  </a:lnTo>
                  <a:lnTo>
                    <a:pt x="80" y="75"/>
                  </a:lnTo>
                  <a:lnTo>
                    <a:pt x="72" y="14"/>
                  </a:lnTo>
                  <a:lnTo>
                    <a:pt x="72" y="14"/>
                  </a:lnTo>
                  <a:lnTo>
                    <a:pt x="49" y="75"/>
                  </a:lnTo>
                  <a:lnTo>
                    <a:pt x="41" y="75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5" name="Freeform 190"/>
            <p:cNvSpPr>
              <a:spLocks/>
            </p:cNvSpPr>
            <p:nvPr userDrawn="1"/>
          </p:nvSpPr>
          <p:spPr bwMode="auto">
            <a:xfrm>
              <a:off x="1433513" y="2030414"/>
              <a:ext cx="71437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6" name="Freeform 191"/>
            <p:cNvSpPr>
              <a:spLocks noEditPoints="1"/>
            </p:cNvSpPr>
            <p:nvPr userDrawn="1"/>
          </p:nvSpPr>
          <p:spPr bwMode="auto">
            <a:xfrm>
              <a:off x="1576388" y="2030414"/>
              <a:ext cx="73025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7" name="Freeform 192"/>
            <p:cNvSpPr>
              <a:spLocks/>
            </p:cNvSpPr>
            <p:nvPr userDrawn="1"/>
          </p:nvSpPr>
          <p:spPr bwMode="auto">
            <a:xfrm>
              <a:off x="1717675" y="2030414"/>
              <a:ext cx="90488" cy="119062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12" y="26"/>
                </a:cxn>
                <a:cxn ang="0">
                  <a:pos x="0" y="15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14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8" y="0"/>
                </a:cxn>
                <a:cxn ang="0">
                  <a:pos x="28" y="37"/>
                </a:cxn>
                <a:cxn ang="0">
                  <a:pos x="24" y="37"/>
                </a:cxn>
                <a:cxn ang="0">
                  <a:pos x="24" y="19"/>
                </a:cxn>
              </a:cxnLst>
              <a:rect l="0" t="0" r="r" b="b"/>
              <a:pathLst>
                <a:path w="28" h="37">
                  <a:moveTo>
                    <a:pt x="24" y="19"/>
                  </a:moveTo>
                  <a:cubicBezTo>
                    <a:pt x="23" y="22"/>
                    <a:pt x="18" y="26"/>
                    <a:pt x="12" y="26"/>
                  </a:cubicBezTo>
                  <a:cubicBezTo>
                    <a:pt x="4" y="26"/>
                    <a:pt x="0" y="21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9"/>
                    <a:pt x="7" y="23"/>
                    <a:pt x="13" y="23"/>
                  </a:cubicBezTo>
                  <a:cubicBezTo>
                    <a:pt x="18" y="23"/>
                    <a:pt x="23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8" name="Freeform 193"/>
            <p:cNvSpPr>
              <a:spLocks/>
            </p:cNvSpPr>
            <p:nvPr userDrawn="1"/>
          </p:nvSpPr>
          <p:spPr bwMode="auto">
            <a:xfrm>
              <a:off x="1892300" y="2030414"/>
              <a:ext cx="714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9" name="Freeform 194"/>
            <p:cNvSpPr>
              <a:spLocks/>
            </p:cNvSpPr>
            <p:nvPr userDrawn="1"/>
          </p:nvSpPr>
          <p:spPr bwMode="auto">
            <a:xfrm>
              <a:off x="2028825" y="2027239"/>
              <a:ext cx="96838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29" y="3"/>
                </a:cxn>
                <a:cxn ang="0">
                  <a:pos x="27" y="6"/>
                </a:cxn>
                <a:cxn ang="0">
                  <a:pos x="18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8" y="32"/>
                </a:cxn>
                <a:cxn ang="0">
                  <a:pos x="30" y="35"/>
                </a:cxn>
                <a:cxn ang="0">
                  <a:pos x="18" y="39"/>
                </a:cxn>
                <a:cxn ang="0">
                  <a:pos x="0" y="20"/>
                </a:cxn>
              </a:cxnLst>
              <a:rect l="0" t="0" r="r" b="b"/>
              <a:pathLst>
                <a:path w="30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5" y="5"/>
                    <a:pt x="22" y="4"/>
                    <a:pt x="18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3" y="36"/>
                    <a:pt x="26" y="34"/>
                    <a:pt x="28" y="32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28" y="37"/>
                    <a:pt x="24" y="39"/>
                    <a:pt x="18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0" name="Freeform 195"/>
            <p:cNvSpPr>
              <a:spLocks/>
            </p:cNvSpPr>
            <p:nvPr userDrawn="1"/>
          </p:nvSpPr>
          <p:spPr bwMode="auto">
            <a:xfrm>
              <a:off x="2197100" y="2030414"/>
              <a:ext cx="841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7" y="26"/>
                </a:cxn>
                <a:cxn ang="0">
                  <a:pos x="25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4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7" y="26"/>
                  </a:cubicBezTo>
                  <a:cubicBezTo>
                    <a:pt x="21" y="31"/>
                    <a:pt x="23" y="34"/>
                    <a:pt x="25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1" name="Freeform 196"/>
            <p:cNvSpPr>
              <a:spLocks noEditPoints="1"/>
            </p:cNvSpPr>
            <p:nvPr userDrawn="1"/>
          </p:nvSpPr>
          <p:spPr bwMode="auto">
            <a:xfrm>
              <a:off x="2335213" y="2027239"/>
              <a:ext cx="123825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2" name="Freeform 197"/>
            <p:cNvSpPr>
              <a:spLocks/>
            </p:cNvSpPr>
            <p:nvPr userDrawn="1"/>
          </p:nvSpPr>
          <p:spPr bwMode="auto">
            <a:xfrm>
              <a:off x="2533650" y="2030414"/>
              <a:ext cx="714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3" name="Freeform 198"/>
            <p:cNvSpPr>
              <a:spLocks/>
            </p:cNvSpPr>
            <p:nvPr userDrawn="1"/>
          </p:nvSpPr>
          <p:spPr bwMode="auto">
            <a:xfrm>
              <a:off x="2808288" y="2030414"/>
              <a:ext cx="9366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9" y="0"/>
                </a:cxn>
                <a:cxn ang="0">
                  <a:pos x="59" y="75"/>
                </a:cxn>
                <a:cxn ang="0">
                  <a:pos x="53" y="75"/>
                </a:cxn>
                <a:cxn ang="0">
                  <a:pos x="53" y="6"/>
                </a:cxn>
                <a:cxn ang="0">
                  <a:pos x="8" y="6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59" h="75">
                  <a:moveTo>
                    <a:pt x="0" y="0"/>
                  </a:moveTo>
                  <a:lnTo>
                    <a:pt x="59" y="0"/>
                  </a:lnTo>
                  <a:lnTo>
                    <a:pt x="59" y="75"/>
                  </a:lnTo>
                  <a:lnTo>
                    <a:pt x="53" y="75"/>
                  </a:lnTo>
                  <a:lnTo>
                    <a:pt x="53" y="6"/>
                  </a:lnTo>
                  <a:lnTo>
                    <a:pt x="8" y="6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4" name="Freeform 199"/>
            <p:cNvSpPr>
              <a:spLocks noEditPoints="1"/>
            </p:cNvSpPr>
            <p:nvPr userDrawn="1"/>
          </p:nvSpPr>
          <p:spPr bwMode="auto">
            <a:xfrm>
              <a:off x="2973388" y="2030414"/>
              <a:ext cx="109537" cy="119062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9" y="0"/>
                </a:cxn>
                <a:cxn ang="0">
                  <a:pos x="69" y="75"/>
                </a:cxn>
                <a:cxn ang="0">
                  <a:pos x="61" y="75"/>
                </a:cxn>
                <a:cxn ang="0">
                  <a:pos x="53" y="57"/>
                </a:cxn>
                <a:cxn ang="0">
                  <a:pos x="14" y="57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31" y="0"/>
                </a:cxn>
                <a:cxn ang="0">
                  <a:pos x="51" y="51"/>
                </a:cxn>
                <a:cxn ang="0">
                  <a:pos x="33" y="8"/>
                </a:cxn>
                <a:cxn ang="0">
                  <a:pos x="16" y="51"/>
                </a:cxn>
                <a:cxn ang="0">
                  <a:pos x="51" y="51"/>
                </a:cxn>
              </a:cxnLst>
              <a:rect l="0" t="0" r="r" b="b"/>
              <a:pathLst>
                <a:path w="69" h="75">
                  <a:moveTo>
                    <a:pt x="31" y="0"/>
                  </a:moveTo>
                  <a:lnTo>
                    <a:pt x="39" y="0"/>
                  </a:lnTo>
                  <a:lnTo>
                    <a:pt x="69" y="75"/>
                  </a:lnTo>
                  <a:lnTo>
                    <a:pt x="61" y="75"/>
                  </a:lnTo>
                  <a:lnTo>
                    <a:pt x="53" y="57"/>
                  </a:lnTo>
                  <a:lnTo>
                    <a:pt x="14" y="57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31" y="0"/>
                  </a:lnTo>
                  <a:close/>
                  <a:moveTo>
                    <a:pt x="51" y="51"/>
                  </a:moveTo>
                  <a:lnTo>
                    <a:pt x="33" y="8"/>
                  </a:lnTo>
                  <a:lnTo>
                    <a:pt x="16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5" name="Freeform 200"/>
            <p:cNvSpPr>
              <a:spLocks noEditPoints="1"/>
            </p:cNvSpPr>
            <p:nvPr userDrawn="1"/>
          </p:nvSpPr>
          <p:spPr bwMode="auto">
            <a:xfrm>
              <a:off x="3151188" y="2030414"/>
              <a:ext cx="7461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6" name="Freeform 201"/>
            <p:cNvSpPr>
              <a:spLocks/>
            </p:cNvSpPr>
            <p:nvPr userDrawn="1"/>
          </p:nvSpPr>
          <p:spPr bwMode="auto">
            <a:xfrm>
              <a:off x="3284538" y="2030414"/>
              <a:ext cx="90487" cy="119062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6"/>
                </a:cxn>
                <a:cxn ang="0">
                  <a:pos x="32" y="6"/>
                </a:cxn>
                <a:cxn ang="0">
                  <a:pos x="32" y="75"/>
                </a:cxn>
                <a:cxn ang="0">
                  <a:pos x="24" y="75"/>
                </a:cxn>
                <a:cxn ang="0">
                  <a:pos x="24" y="6"/>
                </a:cxn>
              </a:cxnLst>
              <a:rect l="0" t="0" r="r" b="b"/>
              <a:pathLst>
                <a:path w="57" h="75">
                  <a:moveTo>
                    <a:pt x="2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6"/>
                  </a:lnTo>
                  <a:lnTo>
                    <a:pt x="32" y="6"/>
                  </a:lnTo>
                  <a:lnTo>
                    <a:pt x="32" y="75"/>
                  </a:lnTo>
                  <a:lnTo>
                    <a:pt x="24" y="75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7" name="Freeform 202"/>
            <p:cNvSpPr>
              <a:spLocks/>
            </p:cNvSpPr>
            <p:nvPr userDrawn="1"/>
          </p:nvSpPr>
          <p:spPr bwMode="auto">
            <a:xfrm>
              <a:off x="3443288" y="2030414"/>
              <a:ext cx="10001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8" name="Freeform 203"/>
            <p:cNvSpPr>
              <a:spLocks/>
            </p:cNvSpPr>
            <p:nvPr userDrawn="1"/>
          </p:nvSpPr>
          <p:spPr bwMode="auto">
            <a:xfrm>
              <a:off x="3627438" y="2030414"/>
              <a:ext cx="6826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6" y="6"/>
                </a:cxn>
                <a:cxn ang="0">
                  <a:pos x="6" y="32"/>
                </a:cxn>
                <a:cxn ang="0">
                  <a:pos x="38" y="32"/>
                </a:cxn>
                <a:cxn ang="0">
                  <a:pos x="38" y="38"/>
                </a:cxn>
                <a:cxn ang="0">
                  <a:pos x="6" y="38"/>
                </a:cxn>
                <a:cxn ang="0">
                  <a:pos x="6" y="69"/>
                </a:cxn>
                <a:cxn ang="0">
                  <a:pos x="43" y="69"/>
                </a:cxn>
                <a:cxn ang="0">
                  <a:pos x="43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3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6" y="6"/>
                  </a:lnTo>
                  <a:lnTo>
                    <a:pt x="6" y="32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6" y="38"/>
                  </a:lnTo>
                  <a:lnTo>
                    <a:pt x="6" y="69"/>
                  </a:lnTo>
                  <a:lnTo>
                    <a:pt x="43" y="69"/>
                  </a:lnTo>
                  <a:lnTo>
                    <a:pt x="43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9" name="Freeform 204"/>
            <p:cNvSpPr>
              <a:spLocks noEditPoints="1"/>
            </p:cNvSpPr>
            <p:nvPr userDrawn="1"/>
          </p:nvSpPr>
          <p:spPr bwMode="auto">
            <a:xfrm>
              <a:off x="3768725" y="2030414"/>
              <a:ext cx="74613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0" name="Freeform 205"/>
            <p:cNvSpPr>
              <a:spLocks/>
            </p:cNvSpPr>
            <p:nvPr userDrawn="1"/>
          </p:nvSpPr>
          <p:spPr bwMode="auto">
            <a:xfrm>
              <a:off x="3908425" y="2027239"/>
              <a:ext cx="100013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6"/>
                </a:cxn>
                <a:cxn ang="0">
                  <a:pos x="19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9" y="32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20"/>
                </a:cxn>
              </a:cxnLst>
              <a:rect l="0" t="0" r="r" b="b"/>
              <a:pathLst>
                <a:path w="31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7" y="1"/>
                    <a:pt x="30" y="3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4" y="36"/>
                    <a:pt x="27" y="34"/>
                    <a:pt x="29" y="32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4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1" name="Freeform 206"/>
            <p:cNvSpPr>
              <a:spLocks/>
            </p:cNvSpPr>
            <p:nvPr userDrawn="1"/>
          </p:nvSpPr>
          <p:spPr bwMode="auto">
            <a:xfrm>
              <a:off x="4070350" y="2030414"/>
              <a:ext cx="87313" cy="119062"/>
            </a:xfrm>
            <a:custGeom>
              <a:avLst/>
              <a:gdLst/>
              <a:ahLst/>
              <a:cxnLst>
                <a:cxn ang="0">
                  <a:pos x="22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6"/>
                </a:cxn>
                <a:cxn ang="0">
                  <a:pos x="31" y="6"/>
                </a:cxn>
                <a:cxn ang="0">
                  <a:pos x="31" y="75"/>
                </a:cxn>
                <a:cxn ang="0">
                  <a:pos x="22" y="75"/>
                </a:cxn>
                <a:cxn ang="0">
                  <a:pos x="22" y="6"/>
                </a:cxn>
              </a:cxnLst>
              <a:rect l="0" t="0" r="r" b="b"/>
              <a:pathLst>
                <a:path w="55" h="75">
                  <a:moveTo>
                    <a:pt x="22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6"/>
                  </a:lnTo>
                  <a:lnTo>
                    <a:pt x="31" y="6"/>
                  </a:lnTo>
                  <a:lnTo>
                    <a:pt x="31" y="75"/>
                  </a:lnTo>
                  <a:lnTo>
                    <a:pt x="22" y="75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2" name="Freeform 207"/>
            <p:cNvSpPr>
              <a:spLocks noEditPoints="1"/>
            </p:cNvSpPr>
            <p:nvPr userDrawn="1"/>
          </p:nvSpPr>
          <p:spPr bwMode="auto">
            <a:xfrm>
              <a:off x="4225925" y="2030414"/>
              <a:ext cx="7778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2" y="9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4" y="27"/>
                </a:cxn>
                <a:cxn ang="0">
                  <a:pos x="10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6"/>
                </a:cxn>
                <a:cxn ang="0">
                  <a:pos x="10" y="16"/>
                </a:cxn>
                <a:cxn ang="0">
                  <a:pos x="10" y="34"/>
                </a:cxn>
                <a:cxn ang="0">
                  <a:pos x="20" y="27"/>
                </a:cxn>
                <a:cxn ang="0">
                  <a:pos x="10" y="19"/>
                </a:cxn>
                <a:cxn ang="0">
                  <a:pos x="4" y="19"/>
                </a:cxn>
                <a:cxn ang="0">
                  <a:pos x="4" y="34"/>
                </a:cxn>
                <a:cxn ang="0">
                  <a:pos x="10" y="34"/>
                </a:cxn>
              </a:cxnLst>
              <a:rect l="0" t="0" r="r" b="b"/>
              <a:pathLst>
                <a:path w="24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2" y="3"/>
                    <a:pt x="22" y="9"/>
                  </a:cubicBezTo>
                  <a:cubicBezTo>
                    <a:pt x="22" y="14"/>
                    <a:pt x="20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18"/>
                    <a:pt x="24" y="22"/>
                    <a:pt x="24" y="27"/>
                  </a:cubicBezTo>
                  <a:cubicBezTo>
                    <a:pt x="24" y="34"/>
                    <a:pt x="19" y="37"/>
                    <a:pt x="10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5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10" y="16"/>
                  </a:lnTo>
                  <a:close/>
                  <a:moveTo>
                    <a:pt x="10" y="34"/>
                  </a:moveTo>
                  <a:cubicBezTo>
                    <a:pt x="17" y="34"/>
                    <a:pt x="20" y="32"/>
                    <a:pt x="20" y="27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34"/>
                    <a:pt x="4" y="34"/>
                    <a:pt x="4" y="34"/>
                  </a:cubicBezTo>
                  <a:lnTo>
                    <a:pt x="10" y="34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3" name="Freeform 208"/>
            <p:cNvSpPr>
              <a:spLocks noEditPoints="1"/>
            </p:cNvSpPr>
            <p:nvPr userDrawn="1"/>
          </p:nvSpPr>
          <p:spPr bwMode="auto">
            <a:xfrm>
              <a:off x="4371975" y="2027239"/>
              <a:ext cx="122238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4" name="Freeform 209"/>
            <p:cNvSpPr>
              <a:spLocks/>
            </p:cNvSpPr>
            <p:nvPr userDrawn="1"/>
          </p:nvSpPr>
          <p:spPr bwMode="auto">
            <a:xfrm>
              <a:off x="358775" y="1900239"/>
              <a:ext cx="41163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93" y="0"/>
                </a:cxn>
                <a:cxn ang="0">
                  <a:pos x="0" y="0"/>
                </a:cxn>
              </a:cxnLst>
              <a:rect l="0" t="0" r="r" b="b"/>
              <a:pathLst>
                <a:path w="2593">
                  <a:moveTo>
                    <a:pt x="0" y="0"/>
                  </a:moveTo>
                  <a:lnTo>
                    <a:pt x="2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2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5" name="Line 211"/>
            <p:cNvSpPr>
              <a:spLocks noChangeShapeType="1"/>
            </p:cNvSpPr>
            <p:nvPr userDrawn="1"/>
          </p:nvSpPr>
          <p:spPr bwMode="auto">
            <a:xfrm>
              <a:off x="358775" y="1900239"/>
              <a:ext cx="4116388" cy="1587"/>
            </a:xfrm>
            <a:prstGeom prst="line">
              <a:avLst/>
            </a:prstGeom>
            <a:noFill/>
            <a:ln w="4" cap="flat">
              <a:solidFill>
                <a:srgbClr val="006428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6" name="Freeform 212"/>
            <p:cNvSpPr>
              <a:spLocks/>
            </p:cNvSpPr>
            <p:nvPr userDrawn="1"/>
          </p:nvSpPr>
          <p:spPr bwMode="auto">
            <a:xfrm>
              <a:off x="352425" y="366713"/>
              <a:ext cx="298450" cy="361950"/>
            </a:xfrm>
            <a:custGeom>
              <a:avLst/>
              <a:gdLst/>
              <a:ahLst/>
              <a:cxnLst>
                <a:cxn ang="0">
                  <a:pos x="58" y="112"/>
                </a:cxn>
                <a:cxn ang="0">
                  <a:pos x="0" y="56"/>
                </a:cxn>
                <a:cxn ang="0">
                  <a:pos x="16" y="14"/>
                </a:cxn>
                <a:cxn ang="0">
                  <a:pos x="60" y="0"/>
                </a:cxn>
                <a:cxn ang="0">
                  <a:pos x="91" y="6"/>
                </a:cxn>
                <a:cxn ang="0">
                  <a:pos x="89" y="18"/>
                </a:cxn>
                <a:cxn ang="0">
                  <a:pos x="65" y="15"/>
                </a:cxn>
                <a:cxn ang="0">
                  <a:pos x="32" y="56"/>
                </a:cxn>
                <a:cxn ang="0">
                  <a:pos x="64" y="96"/>
                </a:cxn>
                <a:cxn ang="0">
                  <a:pos x="89" y="93"/>
                </a:cxn>
                <a:cxn ang="0">
                  <a:pos x="92" y="105"/>
                </a:cxn>
                <a:cxn ang="0">
                  <a:pos x="58" y="112"/>
                </a:cxn>
              </a:cxnLst>
              <a:rect l="0" t="0" r="r" b="b"/>
              <a:pathLst>
                <a:path w="92" h="112">
                  <a:moveTo>
                    <a:pt x="58" y="112"/>
                  </a:moveTo>
                  <a:cubicBezTo>
                    <a:pt x="20" y="112"/>
                    <a:pt x="0" y="94"/>
                    <a:pt x="0" y="56"/>
                  </a:cubicBezTo>
                  <a:cubicBezTo>
                    <a:pt x="0" y="38"/>
                    <a:pt x="6" y="24"/>
                    <a:pt x="16" y="14"/>
                  </a:cubicBezTo>
                  <a:cubicBezTo>
                    <a:pt x="26" y="5"/>
                    <a:pt x="41" y="0"/>
                    <a:pt x="60" y="0"/>
                  </a:cubicBezTo>
                  <a:cubicBezTo>
                    <a:pt x="73" y="0"/>
                    <a:pt x="91" y="6"/>
                    <a:pt x="91" y="6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18"/>
                    <a:pt x="73" y="15"/>
                    <a:pt x="65" y="15"/>
                  </a:cubicBezTo>
                  <a:cubicBezTo>
                    <a:pt x="43" y="15"/>
                    <a:pt x="32" y="29"/>
                    <a:pt x="32" y="56"/>
                  </a:cubicBezTo>
                  <a:cubicBezTo>
                    <a:pt x="32" y="83"/>
                    <a:pt x="44" y="96"/>
                    <a:pt x="64" y="96"/>
                  </a:cubicBezTo>
                  <a:cubicBezTo>
                    <a:pt x="77" y="96"/>
                    <a:pt x="89" y="93"/>
                    <a:pt x="89" y="93"/>
                  </a:cubicBezTo>
                  <a:cubicBezTo>
                    <a:pt x="92" y="105"/>
                    <a:pt x="92" y="105"/>
                    <a:pt x="92" y="105"/>
                  </a:cubicBezTo>
                  <a:cubicBezTo>
                    <a:pt x="92" y="105"/>
                    <a:pt x="75" y="112"/>
                    <a:pt x="58" y="112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7" name="Freeform 213"/>
            <p:cNvSpPr>
              <a:spLocks noEditPoints="1"/>
            </p:cNvSpPr>
            <p:nvPr userDrawn="1"/>
          </p:nvSpPr>
          <p:spPr bwMode="auto">
            <a:xfrm>
              <a:off x="682625" y="366713"/>
              <a:ext cx="368300" cy="361950"/>
            </a:xfrm>
            <a:custGeom>
              <a:avLst/>
              <a:gdLst/>
              <a:ahLst/>
              <a:cxnLst>
                <a:cxn ang="0">
                  <a:pos x="57" y="112"/>
                </a:cxn>
                <a:cxn ang="0">
                  <a:pos x="14" y="97"/>
                </a:cxn>
                <a:cxn ang="0">
                  <a:pos x="0" y="56"/>
                </a:cxn>
                <a:cxn ang="0">
                  <a:pos x="14" y="15"/>
                </a:cxn>
                <a:cxn ang="0">
                  <a:pos x="57" y="0"/>
                </a:cxn>
                <a:cxn ang="0">
                  <a:pos x="100" y="15"/>
                </a:cxn>
                <a:cxn ang="0">
                  <a:pos x="114" y="56"/>
                </a:cxn>
                <a:cxn ang="0">
                  <a:pos x="100" y="97"/>
                </a:cxn>
                <a:cxn ang="0">
                  <a:pos x="57" y="112"/>
                </a:cxn>
                <a:cxn ang="0">
                  <a:pos x="57" y="14"/>
                </a:cxn>
                <a:cxn ang="0">
                  <a:pos x="30" y="56"/>
                </a:cxn>
                <a:cxn ang="0">
                  <a:pos x="57" y="98"/>
                </a:cxn>
                <a:cxn ang="0">
                  <a:pos x="85" y="56"/>
                </a:cxn>
                <a:cxn ang="0">
                  <a:pos x="57" y="14"/>
                </a:cxn>
              </a:cxnLst>
              <a:rect l="0" t="0" r="r" b="b"/>
              <a:pathLst>
                <a:path w="114" h="112">
                  <a:moveTo>
                    <a:pt x="57" y="112"/>
                  </a:moveTo>
                  <a:cubicBezTo>
                    <a:pt x="39" y="112"/>
                    <a:pt x="24" y="107"/>
                    <a:pt x="14" y="97"/>
                  </a:cubicBezTo>
                  <a:cubicBezTo>
                    <a:pt x="4" y="87"/>
                    <a:pt x="0" y="74"/>
                    <a:pt x="0" y="56"/>
                  </a:cubicBezTo>
                  <a:cubicBezTo>
                    <a:pt x="0" y="38"/>
                    <a:pt x="4" y="24"/>
                    <a:pt x="14" y="15"/>
                  </a:cubicBezTo>
                  <a:cubicBezTo>
                    <a:pt x="24" y="5"/>
                    <a:pt x="38" y="0"/>
                    <a:pt x="57" y="0"/>
                  </a:cubicBezTo>
                  <a:cubicBezTo>
                    <a:pt x="76" y="0"/>
                    <a:pt x="90" y="5"/>
                    <a:pt x="100" y="15"/>
                  </a:cubicBezTo>
                  <a:cubicBezTo>
                    <a:pt x="110" y="24"/>
                    <a:pt x="114" y="38"/>
                    <a:pt x="114" y="56"/>
                  </a:cubicBezTo>
                  <a:cubicBezTo>
                    <a:pt x="114" y="74"/>
                    <a:pt x="110" y="88"/>
                    <a:pt x="100" y="97"/>
                  </a:cubicBezTo>
                  <a:cubicBezTo>
                    <a:pt x="91" y="107"/>
                    <a:pt x="76" y="112"/>
                    <a:pt x="57" y="112"/>
                  </a:cubicBezTo>
                  <a:close/>
                  <a:moveTo>
                    <a:pt x="57" y="14"/>
                  </a:moveTo>
                  <a:cubicBezTo>
                    <a:pt x="39" y="14"/>
                    <a:pt x="30" y="28"/>
                    <a:pt x="30" y="56"/>
                  </a:cubicBezTo>
                  <a:cubicBezTo>
                    <a:pt x="30" y="84"/>
                    <a:pt x="39" y="98"/>
                    <a:pt x="57" y="98"/>
                  </a:cubicBezTo>
                  <a:cubicBezTo>
                    <a:pt x="75" y="98"/>
                    <a:pt x="85" y="84"/>
                    <a:pt x="85" y="56"/>
                  </a:cubicBezTo>
                  <a:cubicBezTo>
                    <a:pt x="85" y="28"/>
                    <a:pt x="75" y="14"/>
                    <a:pt x="57" y="14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8" name="Freeform 214"/>
            <p:cNvSpPr>
              <a:spLocks noEditPoints="1"/>
            </p:cNvSpPr>
            <p:nvPr userDrawn="1"/>
          </p:nvSpPr>
          <p:spPr bwMode="auto">
            <a:xfrm>
              <a:off x="1116013" y="376238"/>
              <a:ext cx="323850" cy="346075"/>
            </a:xfrm>
            <a:custGeom>
              <a:avLst/>
              <a:gdLst/>
              <a:ahLst/>
              <a:cxnLst>
                <a:cxn ang="0">
                  <a:pos x="61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63" y="0"/>
                </a:cxn>
                <a:cxn ang="0">
                  <a:pos x="95" y="24"/>
                </a:cxn>
                <a:cxn ang="0">
                  <a:pos x="89" y="38"/>
                </a:cxn>
                <a:cxn ang="0">
                  <a:pos x="75" y="47"/>
                </a:cxn>
                <a:cxn ang="0">
                  <a:pos x="75" y="48"/>
                </a:cxn>
                <a:cxn ang="0">
                  <a:pos x="100" y="74"/>
                </a:cxn>
                <a:cxn ang="0">
                  <a:pos x="89" y="99"/>
                </a:cxn>
                <a:cxn ang="0">
                  <a:pos x="61" y="107"/>
                </a:cxn>
                <a:cxn ang="0">
                  <a:pos x="29" y="57"/>
                </a:cxn>
                <a:cxn ang="0">
                  <a:pos x="29" y="92"/>
                </a:cxn>
                <a:cxn ang="0">
                  <a:pos x="52" y="92"/>
                </a:cxn>
                <a:cxn ang="0">
                  <a:pos x="70" y="74"/>
                </a:cxn>
                <a:cxn ang="0">
                  <a:pos x="51" y="57"/>
                </a:cxn>
                <a:cxn ang="0">
                  <a:pos x="29" y="57"/>
                </a:cxn>
                <a:cxn ang="0">
                  <a:pos x="29" y="43"/>
                </a:cxn>
                <a:cxn ang="0">
                  <a:pos x="46" y="43"/>
                </a:cxn>
                <a:cxn ang="0">
                  <a:pos x="65" y="28"/>
                </a:cxn>
                <a:cxn ang="0">
                  <a:pos x="46" y="14"/>
                </a:cxn>
                <a:cxn ang="0">
                  <a:pos x="29" y="14"/>
                </a:cxn>
                <a:cxn ang="0">
                  <a:pos x="29" y="43"/>
                </a:cxn>
              </a:cxnLst>
              <a:rect l="0" t="0" r="r" b="b"/>
              <a:pathLst>
                <a:path w="100" h="107">
                  <a:moveTo>
                    <a:pt x="61" y="107"/>
                  </a:move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84" y="0"/>
                    <a:pt x="95" y="7"/>
                    <a:pt x="95" y="24"/>
                  </a:cubicBezTo>
                  <a:cubicBezTo>
                    <a:pt x="95" y="30"/>
                    <a:pt x="93" y="34"/>
                    <a:pt x="89" y="38"/>
                  </a:cubicBezTo>
                  <a:cubicBezTo>
                    <a:pt x="86" y="42"/>
                    <a:pt x="81" y="46"/>
                    <a:pt x="75" y="47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92" y="50"/>
                    <a:pt x="100" y="60"/>
                    <a:pt x="100" y="74"/>
                  </a:cubicBezTo>
                  <a:cubicBezTo>
                    <a:pt x="100" y="85"/>
                    <a:pt x="97" y="94"/>
                    <a:pt x="89" y="99"/>
                  </a:cubicBezTo>
                  <a:cubicBezTo>
                    <a:pt x="82" y="104"/>
                    <a:pt x="73" y="107"/>
                    <a:pt x="61" y="107"/>
                  </a:cubicBezTo>
                  <a:close/>
                  <a:moveTo>
                    <a:pt x="29" y="57"/>
                  </a:moveTo>
                  <a:cubicBezTo>
                    <a:pt x="29" y="92"/>
                    <a:pt x="29" y="92"/>
                    <a:pt x="29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64" y="92"/>
                    <a:pt x="70" y="86"/>
                    <a:pt x="70" y="74"/>
                  </a:cubicBezTo>
                  <a:cubicBezTo>
                    <a:pt x="70" y="66"/>
                    <a:pt x="67" y="57"/>
                    <a:pt x="51" y="57"/>
                  </a:cubicBezTo>
                  <a:cubicBezTo>
                    <a:pt x="29" y="57"/>
                    <a:pt x="29" y="57"/>
                    <a:pt x="29" y="57"/>
                  </a:cubicBezTo>
                  <a:close/>
                  <a:moveTo>
                    <a:pt x="29" y="43"/>
                  </a:moveTo>
                  <a:cubicBezTo>
                    <a:pt x="46" y="43"/>
                    <a:pt x="46" y="43"/>
                    <a:pt x="46" y="43"/>
                  </a:cubicBezTo>
                  <a:cubicBezTo>
                    <a:pt x="62" y="43"/>
                    <a:pt x="65" y="35"/>
                    <a:pt x="65" y="28"/>
                  </a:cubicBezTo>
                  <a:cubicBezTo>
                    <a:pt x="65" y="20"/>
                    <a:pt x="62" y="14"/>
                    <a:pt x="46" y="14"/>
                  </a:cubicBezTo>
                  <a:cubicBezTo>
                    <a:pt x="29" y="14"/>
                    <a:pt x="29" y="14"/>
                    <a:pt x="29" y="14"/>
                  </a:cubicBezTo>
                  <a:lnTo>
                    <a:pt x="29" y="43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9" name="Freeform 215"/>
            <p:cNvSpPr>
              <a:spLocks noEditPoints="1"/>
            </p:cNvSpPr>
            <p:nvPr userDrawn="1"/>
          </p:nvSpPr>
          <p:spPr bwMode="auto">
            <a:xfrm>
              <a:off x="1492250" y="366713"/>
              <a:ext cx="346075" cy="361950"/>
            </a:xfrm>
            <a:custGeom>
              <a:avLst/>
              <a:gdLst/>
              <a:ahLst/>
              <a:cxnLst>
                <a:cxn ang="0">
                  <a:pos x="56" y="112"/>
                </a:cxn>
                <a:cxn ang="0">
                  <a:pos x="14" y="97"/>
                </a:cxn>
                <a:cxn ang="0">
                  <a:pos x="0" y="57"/>
                </a:cxn>
                <a:cxn ang="0">
                  <a:pos x="14" y="16"/>
                </a:cxn>
                <a:cxn ang="0">
                  <a:pos x="55" y="0"/>
                </a:cxn>
                <a:cxn ang="0">
                  <a:pos x="94" y="14"/>
                </a:cxn>
                <a:cxn ang="0">
                  <a:pos x="107" y="52"/>
                </a:cxn>
                <a:cxn ang="0">
                  <a:pos x="107" y="62"/>
                </a:cxn>
                <a:cxn ang="0">
                  <a:pos x="29" y="62"/>
                </a:cxn>
                <a:cxn ang="0">
                  <a:pos x="61" y="96"/>
                </a:cxn>
                <a:cxn ang="0">
                  <a:pos x="93" y="87"/>
                </a:cxn>
                <a:cxn ang="0">
                  <a:pos x="99" y="100"/>
                </a:cxn>
                <a:cxn ang="0">
                  <a:pos x="56" y="112"/>
                </a:cxn>
                <a:cxn ang="0">
                  <a:pos x="80" y="46"/>
                </a:cxn>
                <a:cxn ang="0">
                  <a:pos x="55" y="13"/>
                </a:cxn>
                <a:cxn ang="0">
                  <a:pos x="55" y="13"/>
                </a:cxn>
                <a:cxn ang="0">
                  <a:pos x="29" y="46"/>
                </a:cxn>
                <a:cxn ang="0">
                  <a:pos x="80" y="46"/>
                </a:cxn>
              </a:cxnLst>
              <a:rect l="0" t="0" r="r" b="b"/>
              <a:pathLst>
                <a:path w="107" h="112">
                  <a:moveTo>
                    <a:pt x="56" y="112"/>
                  </a:moveTo>
                  <a:cubicBezTo>
                    <a:pt x="38" y="112"/>
                    <a:pt x="24" y="107"/>
                    <a:pt x="14" y="97"/>
                  </a:cubicBezTo>
                  <a:cubicBezTo>
                    <a:pt x="5" y="88"/>
                    <a:pt x="0" y="74"/>
                    <a:pt x="0" y="57"/>
                  </a:cubicBezTo>
                  <a:cubicBezTo>
                    <a:pt x="0" y="40"/>
                    <a:pt x="5" y="26"/>
                    <a:pt x="14" y="16"/>
                  </a:cubicBezTo>
                  <a:cubicBezTo>
                    <a:pt x="23" y="5"/>
                    <a:pt x="38" y="0"/>
                    <a:pt x="55" y="0"/>
                  </a:cubicBezTo>
                  <a:cubicBezTo>
                    <a:pt x="73" y="0"/>
                    <a:pt x="86" y="4"/>
                    <a:pt x="94" y="14"/>
                  </a:cubicBezTo>
                  <a:cubicBezTo>
                    <a:pt x="102" y="23"/>
                    <a:pt x="107" y="35"/>
                    <a:pt x="107" y="52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85"/>
                    <a:pt x="39" y="96"/>
                    <a:pt x="61" y="96"/>
                  </a:cubicBezTo>
                  <a:cubicBezTo>
                    <a:pt x="72" y="96"/>
                    <a:pt x="81" y="92"/>
                    <a:pt x="93" y="87"/>
                  </a:cubicBezTo>
                  <a:cubicBezTo>
                    <a:pt x="99" y="100"/>
                    <a:pt x="99" y="100"/>
                    <a:pt x="99" y="100"/>
                  </a:cubicBezTo>
                  <a:cubicBezTo>
                    <a:pt x="86" y="107"/>
                    <a:pt x="72" y="112"/>
                    <a:pt x="56" y="112"/>
                  </a:cubicBezTo>
                  <a:close/>
                  <a:moveTo>
                    <a:pt x="80" y="46"/>
                  </a:moveTo>
                  <a:cubicBezTo>
                    <a:pt x="79" y="24"/>
                    <a:pt x="71" y="13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39" y="13"/>
                    <a:pt x="30" y="24"/>
                    <a:pt x="29" y="46"/>
                  </a:cubicBezTo>
                  <a:lnTo>
                    <a:pt x="80" y="4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20" name="Freeform 216"/>
            <p:cNvSpPr>
              <a:spLocks/>
            </p:cNvSpPr>
            <p:nvPr userDrawn="1"/>
          </p:nvSpPr>
          <p:spPr bwMode="auto">
            <a:xfrm>
              <a:off x="3830638" y="376238"/>
              <a:ext cx="320675" cy="346075"/>
            </a:xfrm>
            <a:custGeom>
              <a:avLst/>
              <a:gdLst/>
              <a:ahLst/>
              <a:cxnLst>
                <a:cxn ang="0">
                  <a:pos x="139" y="218"/>
                </a:cxn>
                <a:cxn ang="0">
                  <a:pos x="84" y="122"/>
                </a:cxn>
                <a:cxn ang="0">
                  <a:pos x="59" y="151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0"/>
                </a:cxn>
                <a:cxn ang="0">
                  <a:pos x="151" y="0"/>
                </a:cxn>
                <a:cxn ang="0">
                  <a:pos x="196" y="0"/>
                </a:cxn>
                <a:cxn ang="0">
                  <a:pos x="120" y="82"/>
                </a:cxn>
                <a:cxn ang="0">
                  <a:pos x="202" y="218"/>
                </a:cxn>
                <a:cxn ang="0">
                  <a:pos x="139" y="218"/>
                </a:cxn>
              </a:cxnLst>
              <a:rect l="0" t="0" r="r" b="b"/>
              <a:pathLst>
                <a:path w="202" h="218">
                  <a:moveTo>
                    <a:pt x="139" y="218"/>
                  </a:moveTo>
                  <a:lnTo>
                    <a:pt x="84" y="122"/>
                  </a:lnTo>
                  <a:lnTo>
                    <a:pt x="59" y="151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0"/>
                  </a:lnTo>
                  <a:lnTo>
                    <a:pt x="151" y="0"/>
                  </a:lnTo>
                  <a:lnTo>
                    <a:pt x="196" y="0"/>
                  </a:lnTo>
                  <a:lnTo>
                    <a:pt x="120" y="82"/>
                  </a:lnTo>
                  <a:lnTo>
                    <a:pt x="202" y="218"/>
                  </a:lnTo>
                  <a:lnTo>
                    <a:pt x="139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21" name="Freeform 217"/>
            <p:cNvSpPr>
              <a:spLocks noEditPoints="1"/>
            </p:cNvSpPr>
            <p:nvPr userDrawn="1"/>
          </p:nvSpPr>
          <p:spPr bwMode="auto">
            <a:xfrm>
              <a:off x="4170363" y="363538"/>
              <a:ext cx="327025" cy="361950"/>
            </a:xfrm>
            <a:custGeom>
              <a:avLst/>
              <a:gdLst/>
              <a:ahLst/>
              <a:cxnLst>
                <a:cxn ang="0">
                  <a:pos x="39" y="112"/>
                </a:cxn>
                <a:cxn ang="0">
                  <a:pos x="1" y="75"/>
                </a:cxn>
                <a:cxn ang="0">
                  <a:pos x="51" y="41"/>
                </a:cxn>
                <a:cxn ang="0">
                  <a:pos x="73" y="41"/>
                </a:cxn>
                <a:cxn ang="0">
                  <a:pos x="73" y="32"/>
                </a:cxn>
                <a:cxn ang="0">
                  <a:pos x="50" y="16"/>
                </a:cxn>
                <a:cxn ang="0">
                  <a:pos x="17" y="24"/>
                </a:cxn>
                <a:cxn ang="0">
                  <a:pos x="10" y="11"/>
                </a:cxn>
                <a:cxn ang="0">
                  <a:pos x="55" y="0"/>
                </a:cxn>
                <a:cxn ang="0">
                  <a:pos x="101" y="40"/>
                </a:cxn>
                <a:cxn ang="0">
                  <a:pos x="101" y="111"/>
                </a:cxn>
                <a:cxn ang="0">
                  <a:pos x="74" y="111"/>
                </a:cxn>
                <a:cxn ang="0">
                  <a:pos x="74" y="99"/>
                </a:cxn>
                <a:cxn ang="0">
                  <a:pos x="39" y="112"/>
                </a:cxn>
                <a:cxn ang="0">
                  <a:pos x="73" y="56"/>
                </a:cxn>
                <a:cxn ang="0">
                  <a:pos x="57" y="56"/>
                </a:cxn>
                <a:cxn ang="0">
                  <a:pos x="30" y="76"/>
                </a:cxn>
                <a:cxn ang="0">
                  <a:pos x="52" y="94"/>
                </a:cxn>
                <a:cxn ang="0">
                  <a:pos x="73" y="74"/>
                </a:cxn>
              </a:cxnLst>
              <a:rect l="0" t="0" r="r" b="b"/>
              <a:pathLst>
                <a:path w="101" h="112">
                  <a:moveTo>
                    <a:pt x="39" y="112"/>
                  </a:moveTo>
                  <a:cubicBezTo>
                    <a:pt x="16" y="112"/>
                    <a:pt x="0" y="96"/>
                    <a:pt x="1" y="75"/>
                  </a:cubicBezTo>
                  <a:cubicBezTo>
                    <a:pt x="2" y="51"/>
                    <a:pt x="26" y="41"/>
                    <a:pt x="51" y="41"/>
                  </a:cubicBezTo>
                  <a:cubicBezTo>
                    <a:pt x="59" y="41"/>
                    <a:pt x="73" y="41"/>
                    <a:pt x="73" y="41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25"/>
                    <a:pt x="69" y="16"/>
                    <a:pt x="50" y="16"/>
                  </a:cubicBezTo>
                  <a:cubicBezTo>
                    <a:pt x="38" y="16"/>
                    <a:pt x="26" y="20"/>
                    <a:pt x="17" y="24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22" y="4"/>
                    <a:pt x="40" y="0"/>
                    <a:pt x="55" y="0"/>
                  </a:cubicBezTo>
                  <a:cubicBezTo>
                    <a:pt x="83" y="0"/>
                    <a:pt x="101" y="14"/>
                    <a:pt x="101" y="40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99"/>
                    <a:pt x="63" y="112"/>
                    <a:pt x="39" y="112"/>
                  </a:cubicBezTo>
                  <a:close/>
                  <a:moveTo>
                    <a:pt x="73" y="56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44" y="56"/>
                    <a:pt x="30" y="63"/>
                    <a:pt x="30" y="76"/>
                  </a:cubicBezTo>
                  <a:cubicBezTo>
                    <a:pt x="30" y="88"/>
                    <a:pt x="37" y="95"/>
                    <a:pt x="52" y="94"/>
                  </a:cubicBezTo>
                  <a:cubicBezTo>
                    <a:pt x="66" y="93"/>
                    <a:pt x="72" y="83"/>
                    <a:pt x="73" y="74"/>
                  </a:cubicBezTo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22" name="Freeform 218"/>
            <p:cNvSpPr>
              <a:spLocks/>
            </p:cNvSpPr>
            <p:nvPr userDrawn="1"/>
          </p:nvSpPr>
          <p:spPr bwMode="auto">
            <a:xfrm>
              <a:off x="3403600" y="376238"/>
              <a:ext cx="320675" cy="346075"/>
            </a:xfrm>
            <a:custGeom>
              <a:avLst/>
              <a:gdLst/>
              <a:ahLst/>
              <a:cxnLst>
                <a:cxn ang="0">
                  <a:pos x="202" y="218"/>
                </a:cxn>
                <a:cxn ang="0">
                  <a:pos x="143" y="218"/>
                </a:cxn>
                <a:cxn ang="0">
                  <a:pos x="143" y="129"/>
                </a:cxn>
                <a:cxn ang="0">
                  <a:pos x="143" y="125"/>
                </a:cxn>
                <a:cxn ang="0">
                  <a:pos x="59" y="125"/>
                </a:cxn>
                <a:cxn ang="0">
                  <a:pos x="59" y="129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94"/>
                </a:cxn>
                <a:cxn ang="0">
                  <a:pos x="143" y="94"/>
                </a:cxn>
                <a:cxn ang="0">
                  <a:pos x="143" y="0"/>
                </a:cxn>
                <a:cxn ang="0">
                  <a:pos x="202" y="0"/>
                </a:cxn>
                <a:cxn ang="0">
                  <a:pos x="202" y="218"/>
                </a:cxn>
                <a:cxn ang="0">
                  <a:pos x="202" y="218"/>
                </a:cxn>
              </a:cxnLst>
              <a:rect l="0" t="0" r="r" b="b"/>
              <a:pathLst>
                <a:path w="202" h="218">
                  <a:moveTo>
                    <a:pt x="202" y="218"/>
                  </a:moveTo>
                  <a:lnTo>
                    <a:pt x="143" y="218"/>
                  </a:lnTo>
                  <a:lnTo>
                    <a:pt x="143" y="129"/>
                  </a:lnTo>
                  <a:lnTo>
                    <a:pt x="143" y="125"/>
                  </a:lnTo>
                  <a:lnTo>
                    <a:pt x="59" y="125"/>
                  </a:lnTo>
                  <a:lnTo>
                    <a:pt x="59" y="129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94"/>
                  </a:lnTo>
                  <a:lnTo>
                    <a:pt x="143" y="94"/>
                  </a:lnTo>
                  <a:lnTo>
                    <a:pt x="143" y="0"/>
                  </a:lnTo>
                  <a:lnTo>
                    <a:pt x="202" y="0"/>
                  </a:lnTo>
                  <a:lnTo>
                    <a:pt x="202" y="218"/>
                  </a:lnTo>
                  <a:lnTo>
                    <a:pt x="202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23" name="Freeform 219"/>
            <p:cNvSpPr>
              <a:spLocks noEditPoints="1"/>
            </p:cNvSpPr>
            <p:nvPr userDrawn="1"/>
          </p:nvSpPr>
          <p:spPr bwMode="auto">
            <a:xfrm>
              <a:off x="2481263" y="376238"/>
              <a:ext cx="809625" cy="346075"/>
            </a:xfrm>
            <a:custGeom>
              <a:avLst/>
              <a:gdLst/>
              <a:ahLst/>
              <a:cxnLst>
                <a:cxn ang="0">
                  <a:pos x="250" y="107"/>
                </a:cxn>
                <a:cxn ang="0">
                  <a:pos x="221" y="107"/>
                </a:cxn>
                <a:cxn ang="0">
                  <a:pos x="221" y="62"/>
                </a:cxn>
                <a:cxn ang="0">
                  <a:pos x="221" y="0"/>
                </a:cxn>
                <a:cxn ang="0">
                  <a:pos x="250" y="0"/>
                </a:cxn>
                <a:cxn ang="0">
                  <a:pos x="250" y="107"/>
                </a:cxn>
                <a:cxn ang="0">
                  <a:pos x="167" y="107"/>
                </a:cxn>
                <a:cxn ang="0">
                  <a:pos x="113" y="107"/>
                </a:cxn>
                <a:cxn ang="0">
                  <a:pos x="113" y="0"/>
                </a:cxn>
                <a:cxn ang="0">
                  <a:pos x="142" y="0"/>
                </a:cxn>
                <a:cxn ang="0">
                  <a:pos x="142" y="37"/>
                </a:cxn>
                <a:cxn ang="0">
                  <a:pos x="142" y="39"/>
                </a:cxn>
                <a:cxn ang="0">
                  <a:pos x="144" y="39"/>
                </a:cxn>
                <a:cxn ang="0">
                  <a:pos x="168" y="39"/>
                </a:cxn>
                <a:cxn ang="0">
                  <a:pos x="208" y="72"/>
                </a:cxn>
                <a:cxn ang="0">
                  <a:pos x="197" y="98"/>
                </a:cxn>
                <a:cxn ang="0">
                  <a:pos x="167" y="107"/>
                </a:cxn>
                <a:cxn ang="0">
                  <a:pos x="142" y="55"/>
                </a:cxn>
                <a:cxn ang="0">
                  <a:pos x="142" y="57"/>
                </a:cxn>
                <a:cxn ang="0">
                  <a:pos x="142" y="89"/>
                </a:cxn>
                <a:cxn ang="0">
                  <a:pos x="142" y="91"/>
                </a:cxn>
                <a:cxn ang="0">
                  <a:pos x="144" y="91"/>
                </a:cxn>
                <a:cxn ang="0">
                  <a:pos x="159" y="91"/>
                </a:cxn>
                <a:cxn ang="0">
                  <a:pos x="178" y="72"/>
                </a:cxn>
                <a:cxn ang="0">
                  <a:pos x="158" y="55"/>
                </a:cxn>
                <a:cxn ang="0">
                  <a:pos x="144" y="55"/>
                </a:cxn>
                <a:cxn ang="0">
                  <a:pos x="142" y="55"/>
                </a:cxn>
                <a:cxn ang="0">
                  <a:pos x="54" y="0"/>
                </a:cxn>
                <a:cxn ang="0">
                  <a:pos x="83" y="8"/>
                </a:cxn>
                <a:cxn ang="0">
                  <a:pos x="95" y="34"/>
                </a:cxn>
                <a:cxn ang="0">
                  <a:pos x="54" y="67"/>
                </a:cxn>
                <a:cxn ang="0">
                  <a:pos x="31" y="67"/>
                </a:cxn>
                <a:cxn ang="0">
                  <a:pos x="29" y="67"/>
                </a:cxn>
                <a:cxn ang="0">
                  <a:pos x="29" y="69"/>
                </a:cxn>
                <a:cxn ang="0">
                  <a:pos x="29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29" y="51"/>
                </a:cxn>
                <a:cxn ang="0">
                  <a:pos x="31" y="51"/>
                </a:cxn>
                <a:cxn ang="0">
                  <a:pos x="45" y="51"/>
                </a:cxn>
                <a:cxn ang="0">
                  <a:pos x="65" y="34"/>
                </a:cxn>
                <a:cxn ang="0">
                  <a:pos x="46" y="15"/>
                </a:cxn>
                <a:cxn ang="0">
                  <a:pos x="31" y="15"/>
                </a:cxn>
                <a:cxn ang="0">
                  <a:pos x="29" y="15"/>
                </a:cxn>
                <a:cxn ang="0">
                  <a:pos x="29" y="17"/>
                </a:cxn>
                <a:cxn ang="0">
                  <a:pos x="29" y="49"/>
                </a:cxn>
                <a:cxn ang="0">
                  <a:pos x="29" y="51"/>
                </a:cxn>
              </a:cxnLst>
              <a:rect l="0" t="0" r="r" b="b"/>
              <a:pathLst>
                <a:path w="250" h="107">
                  <a:moveTo>
                    <a:pt x="250" y="107"/>
                  </a:moveTo>
                  <a:cubicBezTo>
                    <a:pt x="221" y="107"/>
                    <a:pt x="221" y="107"/>
                    <a:pt x="221" y="107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07"/>
                    <a:pt x="250" y="107"/>
                    <a:pt x="250" y="107"/>
                  </a:cubicBezTo>
                  <a:close/>
                  <a:moveTo>
                    <a:pt x="167" y="107"/>
                  </a:moveTo>
                  <a:cubicBezTo>
                    <a:pt x="113" y="107"/>
                    <a:pt x="113" y="107"/>
                    <a:pt x="113" y="107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95" y="39"/>
                    <a:pt x="208" y="50"/>
                    <a:pt x="208" y="72"/>
                  </a:cubicBezTo>
                  <a:cubicBezTo>
                    <a:pt x="208" y="84"/>
                    <a:pt x="204" y="93"/>
                    <a:pt x="197" y="98"/>
                  </a:cubicBezTo>
                  <a:cubicBezTo>
                    <a:pt x="189" y="104"/>
                    <a:pt x="179" y="107"/>
                    <a:pt x="167" y="107"/>
                  </a:cubicBezTo>
                  <a:close/>
                  <a:moveTo>
                    <a:pt x="142" y="55"/>
                  </a:moveTo>
                  <a:cubicBezTo>
                    <a:pt x="142" y="57"/>
                    <a:pt x="142" y="57"/>
                    <a:pt x="142" y="57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2" y="91"/>
                    <a:pt x="142" y="91"/>
                    <a:pt x="142" y="91"/>
                  </a:cubicBezTo>
                  <a:cubicBezTo>
                    <a:pt x="144" y="91"/>
                    <a:pt x="144" y="91"/>
                    <a:pt x="144" y="91"/>
                  </a:cubicBezTo>
                  <a:cubicBezTo>
                    <a:pt x="159" y="91"/>
                    <a:pt x="159" y="91"/>
                    <a:pt x="159" y="91"/>
                  </a:cubicBezTo>
                  <a:cubicBezTo>
                    <a:pt x="171" y="91"/>
                    <a:pt x="178" y="85"/>
                    <a:pt x="178" y="72"/>
                  </a:cubicBezTo>
                  <a:cubicBezTo>
                    <a:pt x="178" y="64"/>
                    <a:pt x="174" y="55"/>
                    <a:pt x="158" y="55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2" y="55"/>
                    <a:pt x="142" y="55"/>
                    <a:pt x="142" y="55"/>
                  </a:cubicBezTo>
                  <a:close/>
                  <a:moveTo>
                    <a:pt x="54" y="0"/>
                  </a:moveTo>
                  <a:cubicBezTo>
                    <a:pt x="66" y="0"/>
                    <a:pt x="76" y="2"/>
                    <a:pt x="83" y="8"/>
                  </a:cubicBezTo>
                  <a:cubicBezTo>
                    <a:pt x="91" y="14"/>
                    <a:pt x="95" y="23"/>
                    <a:pt x="95" y="34"/>
                  </a:cubicBezTo>
                  <a:cubicBezTo>
                    <a:pt x="95" y="56"/>
                    <a:pt x="82" y="67"/>
                    <a:pt x="54" y="6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107"/>
                    <a:pt x="29" y="107"/>
                    <a:pt x="29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4" y="0"/>
                    <a:pt x="54" y="0"/>
                    <a:pt x="54" y="0"/>
                  </a:cubicBezTo>
                  <a:close/>
                  <a:moveTo>
                    <a:pt x="29" y="51"/>
                  </a:moveTo>
                  <a:cubicBezTo>
                    <a:pt x="31" y="51"/>
                    <a:pt x="31" y="51"/>
                    <a:pt x="31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61" y="51"/>
                    <a:pt x="65" y="42"/>
                    <a:pt x="65" y="34"/>
                  </a:cubicBezTo>
                  <a:cubicBezTo>
                    <a:pt x="65" y="22"/>
                    <a:pt x="58" y="15"/>
                    <a:pt x="46" y="1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29" y="51"/>
                    <a:pt x="29" y="51"/>
                    <a:pt x="29" y="51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24" name="Freeform 220"/>
            <p:cNvSpPr>
              <a:spLocks/>
            </p:cNvSpPr>
            <p:nvPr userDrawn="1"/>
          </p:nvSpPr>
          <p:spPr bwMode="auto">
            <a:xfrm>
              <a:off x="1857375" y="376238"/>
              <a:ext cx="330200" cy="346075"/>
            </a:xfrm>
            <a:custGeom>
              <a:avLst/>
              <a:gdLst/>
              <a:ahLst/>
              <a:cxnLst>
                <a:cxn ang="0">
                  <a:pos x="134" y="218"/>
                </a:cxn>
                <a:cxn ang="0">
                  <a:pos x="75" y="218"/>
                </a:cxn>
                <a:cxn ang="0">
                  <a:pos x="75" y="31"/>
                </a:cxn>
                <a:cxn ang="0">
                  <a:pos x="0" y="31"/>
                </a:cxn>
                <a:cxn ang="0">
                  <a:pos x="0" y="0"/>
                </a:cxn>
                <a:cxn ang="0">
                  <a:pos x="208" y="0"/>
                </a:cxn>
                <a:cxn ang="0">
                  <a:pos x="208" y="31"/>
                </a:cxn>
                <a:cxn ang="0">
                  <a:pos x="134" y="31"/>
                </a:cxn>
                <a:cxn ang="0">
                  <a:pos x="134" y="218"/>
                </a:cxn>
                <a:cxn ang="0">
                  <a:pos x="134" y="218"/>
                </a:cxn>
              </a:cxnLst>
              <a:rect l="0" t="0" r="r" b="b"/>
              <a:pathLst>
                <a:path w="208" h="218">
                  <a:moveTo>
                    <a:pt x="134" y="218"/>
                  </a:moveTo>
                  <a:lnTo>
                    <a:pt x="75" y="218"/>
                  </a:lnTo>
                  <a:lnTo>
                    <a:pt x="75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208" y="0"/>
                  </a:lnTo>
                  <a:lnTo>
                    <a:pt x="208" y="31"/>
                  </a:lnTo>
                  <a:lnTo>
                    <a:pt x="134" y="31"/>
                  </a:lnTo>
                  <a:lnTo>
                    <a:pt x="134" y="218"/>
                  </a:lnTo>
                  <a:lnTo>
                    <a:pt x="134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</p:grp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500306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225" name="Нижний колонтитул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A46F6-B928-4826-A7A1-1D5B988F2B3B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6119278F-B978-401E-82F1-9FD58FB994ED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576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B0D6DBBD-ED3D-4FE1-BD13-7E6E62F15910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75475" y="6453188"/>
            <a:ext cx="2133600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83513-875B-48D8-B613-A6AA6F4EFC1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69694B3C-42B1-41B3-9C39-7FDEE263B9B3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82091-C4D7-4C8B-BD15-EF7402D862F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spect="1" noChangeArrowheads="1" noTextEdit="1"/>
          </p:cNvSpPr>
          <p:nvPr/>
        </p:nvSpPr>
        <p:spPr bwMode="auto">
          <a:xfrm>
            <a:off x="3643313" y="4071938"/>
            <a:ext cx="41544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b="0">
              <a:latin typeface="Arial" pitchFamily="34" charset="0"/>
            </a:endParaRPr>
          </a:p>
        </p:txBody>
      </p:sp>
      <p:grpSp>
        <p:nvGrpSpPr>
          <p:cNvPr id="5" name="Группа 225"/>
          <p:cNvGrpSpPr>
            <a:grpSpLocks/>
          </p:cNvGrpSpPr>
          <p:nvPr/>
        </p:nvGrpSpPr>
        <p:grpSpPr bwMode="auto">
          <a:xfrm>
            <a:off x="320675" y="357188"/>
            <a:ext cx="3108325" cy="642937"/>
            <a:chOff x="320290" y="357182"/>
            <a:chExt cx="3108702" cy="642926"/>
          </a:xfrm>
        </p:grpSpPr>
        <p:sp>
          <p:nvSpPr>
            <p:cNvPr id="6" name="Freeform 182"/>
            <p:cNvSpPr>
              <a:spLocks/>
            </p:cNvSpPr>
            <p:nvPr userDrawn="1"/>
          </p:nvSpPr>
          <p:spPr bwMode="auto">
            <a:xfrm>
              <a:off x="320290" y="908035"/>
              <a:ext cx="74622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7" name="Freeform 183"/>
            <p:cNvSpPr>
              <a:spLocks/>
            </p:cNvSpPr>
            <p:nvPr userDrawn="1"/>
          </p:nvSpPr>
          <p:spPr bwMode="auto">
            <a:xfrm>
              <a:off x="458420" y="908035"/>
              <a:ext cx="53982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9" name="Freeform 184"/>
            <p:cNvSpPr>
              <a:spLocks/>
            </p:cNvSpPr>
            <p:nvPr userDrawn="1"/>
          </p:nvSpPr>
          <p:spPr bwMode="auto">
            <a:xfrm>
              <a:off x="564795" y="908035"/>
              <a:ext cx="63508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8" y="26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5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8" y="26"/>
                  </a:cubicBezTo>
                  <a:cubicBezTo>
                    <a:pt x="21" y="31"/>
                    <a:pt x="23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0" name="Freeform 185"/>
            <p:cNvSpPr>
              <a:spLocks noEditPoints="1"/>
            </p:cNvSpPr>
            <p:nvPr userDrawn="1"/>
          </p:nvSpPr>
          <p:spPr bwMode="auto">
            <a:xfrm>
              <a:off x="669582" y="906448"/>
              <a:ext cx="92086" cy="9366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10" y="4"/>
                    <a:pt x="4" y="11"/>
                    <a:pt x="4" y="20"/>
                  </a:cubicBezTo>
                  <a:cubicBezTo>
                    <a:pt x="4" y="28"/>
                    <a:pt x="10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1" name="Freeform 186"/>
            <p:cNvSpPr>
              <a:spLocks/>
            </p:cNvSpPr>
            <p:nvPr userDrawn="1"/>
          </p:nvSpPr>
          <p:spPr bwMode="auto">
            <a:xfrm>
              <a:off x="812475" y="908035"/>
              <a:ext cx="104788" cy="9048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69" y="0"/>
                </a:cxn>
                <a:cxn ang="0">
                  <a:pos x="77" y="0"/>
                </a:cxn>
                <a:cxn ang="0">
                  <a:pos x="87" y="75"/>
                </a:cxn>
                <a:cxn ang="0">
                  <a:pos x="79" y="75"/>
                </a:cxn>
                <a:cxn ang="0">
                  <a:pos x="71" y="14"/>
                </a:cxn>
                <a:cxn ang="0">
                  <a:pos x="71" y="14"/>
                </a:cxn>
                <a:cxn ang="0">
                  <a:pos x="47" y="75"/>
                </a:cxn>
                <a:cxn ang="0">
                  <a:pos x="39" y="75"/>
                </a:cxn>
                <a:cxn ang="0">
                  <a:pos x="16" y="14"/>
                </a:cxn>
                <a:cxn ang="0">
                  <a:pos x="14" y="14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7" h="75">
                  <a:moveTo>
                    <a:pt x="10" y="0"/>
                  </a:moveTo>
                  <a:lnTo>
                    <a:pt x="18" y="0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7" y="75"/>
                  </a:lnTo>
                  <a:lnTo>
                    <a:pt x="79" y="75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47" y="75"/>
                  </a:lnTo>
                  <a:lnTo>
                    <a:pt x="39" y="75"/>
                  </a:lnTo>
                  <a:lnTo>
                    <a:pt x="16" y="14"/>
                  </a:lnTo>
                  <a:lnTo>
                    <a:pt x="14" y="14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2" name="Freeform 187"/>
            <p:cNvSpPr>
              <a:spLocks/>
            </p:cNvSpPr>
            <p:nvPr userDrawn="1"/>
          </p:nvSpPr>
          <p:spPr bwMode="auto">
            <a:xfrm>
              <a:off x="968069" y="908035"/>
              <a:ext cx="104788" cy="9048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9" y="0"/>
                </a:cxn>
                <a:cxn ang="0">
                  <a:pos x="45" y="67"/>
                </a:cxn>
                <a:cxn ang="0">
                  <a:pos x="45" y="67"/>
                </a:cxn>
                <a:cxn ang="0">
                  <a:pos x="70" y="0"/>
                </a:cxn>
                <a:cxn ang="0">
                  <a:pos x="78" y="0"/>
                </a:cxn>
                <a:cxn ang="0">
                  <a:pos x="88" y="75"/>
                </a:cxn>
                <a:cxn ang="0">
                  <a:pos x="80" y="75"/>
                </a:cxn>
                <a:cxn ang="0">
                  <a:pos x="72" y="14"/>
                </a:cxn>
                <a:cxn ang="0">
                  <a:pos x="72" y="14"/>
                </a:cxn>
                <a:cxn ang="0">
                  <a:pos x="49" y="75"/>
                </a:cxn>
                <a:cxn ang="0">
                  <a:pos x="41" y="75"/>
                </a:cxn>
                <a:cxn ang="0">
                  <a:pos x="17" y="14"/>
                </a:cxn>
                <a:cxn ang="0">
                  <a:pos x="17" y="14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8" h="75">
                  <a:moveTo>
                    <a:pt x="10" y="0"/>
                  </a:moveTo>
                  <a:lnTo>
                    <a:pt x="19" y="0"/>
                  </a:lnTo>
                  <a:lnTo>
                    <a:pt x="45" y="67"/>
                  </a:lnTo>
                  <a:lnTo>
                    <a:pt x="45" y="67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8" y="75"/>
                  </a:lnTo>
                  <a:lnTo>
                    <a:pt x="80" y="75"/>
                  </a:lnTo>
                  <a:lnTo>
                    <a:pt x="72" y="14"/>
                  </a:lnTo>
                  <a:lnTo>
                    <a:pt x="72" y="14"/>
                  </a:lnTo>
                  <a:lnTo>
                    <a:pt x="49" y="75"/>
                  </a:lnTo>
                  <a:lnTo>
                    <a:pt x="41" y="75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3" name="Freeform 188"/>
            <p:cNvSpPr>
              <a:spLocks/>
            </p:cNvSpPr>
            <p:nvPr userDrawn="1"/>
          </p:nvSpPr>
          <p:spPr bwMode="auto">
            <a:xfrm>
              <a:off x="1131601" y="908035"/>
              <a:ext cx="52393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4" name="Freeform 189"/>
            <p:cNvSpPr>
              <a:spLocks noEditPoints="1"/>
            </p:cNvSpPr>
            <p:nvPr userDrawn="1"/>
          </p:nvSpPr>
          <p:spPr bwMode="auto">
            <a:xfrm>
              <a:off x="1237976" y="908035"/>
              <a:ext cx="55570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5" name="Freeform 190"/>
            <p:cNvSpPr>
              <a:spLocks/>
            </p:cNvSpPr>
            <p:nvPr userDrawn="1"/>
          </p:nvSpPr>
          <p:spPr bwMode="auto">
            <a:xfrm>
              <a:off x="1344352" y="908035"/>
              <a:ext cx="68270" cy="90486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12" y="26"/>
                </a:cxn>
                <a:cxn ang="0">
                  <a:pos x="0" y="15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14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8" y="0"/>
                </a:cxn>
                <a:cxn ang="0">
                  <a:pos x="28" y="37"/>
                </a:cxn>
                <a:cxn ang="0">
                  <a:pos x="24" y="37"/>
                </a:cxn>
                <a:cxn ang="0">
                  <a:pos x="24" y="19"/>
                </a:cxn>
              </a:cxnLst>
              <a:rect l="0" t="0" r="r" b="b"/>
              <a:pathLst>
                <a:path w="28" h="37">
                  <a:moveTo>
                    <a:pt x="24" y="19"/>
                  </a:moveTo>
                  <a:cubicBezTo>
                    <a:pt x="23" y="22"/>
                    <a:pt x="18" y="26"/>
                    <a:pt x="12" y="26"/>
                  </a:cubicBezTo>
                  <a:cubicBezTo>
                    <a:pt x="4" y="26"/>
                    <a:pt x="0" y="21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9"/>
                    <a:pt x="7" y="23"/>
                    <a:pt x="13" y="23"/>
                  </a:cubicBezTo>
                  <a:cubicBezTo>
                    <a:pt x="18" y="23"/>
                    <a:pt x="23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6" name="Freeform 191"/>
            <p:cNvSpPr>
              <a:spLocks/>
            </p:cNvSpPr>
            <p:nvPr userDrawn="1"/>
          </p:nvSpPr>
          <p:spPr bwMode="auto">
            <a:xfrm>
              <a:off x="1474543" y="908035"/>
              <a:ext cx="53982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7" name="Freeform 192"/>
            <p:cNvSpPr>
              <a:spLocks/>
            </p:cNvSpPr>
            <p:nvPr userDrawn="1"/>
          </p:nvSpPr>
          <p:spPr bwMode="auto">
            <a:xfrm>
              <a:off x="1577742" y="906448"/>
              <a:ext cx="73034" cy="9366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29" y="3"/>
                </a:cxn>
                <a:cxn ang="0">
                  <a:pos x="27" y="6"/>
                </a:cxn>
                <a:cxn ang="0">
                  <a:pos x="18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8" y="32"/>
                </a:cxn>
                <a:cxn ang="0">
                  <a:pos x="30" y="35"/>
                </a:cxn>
                <a:cxn ang="0">
                  <a:pos x="18" y="39"/>
                </a:cxn>
                <a:cxn ang="0">
                  <a:pos x="0" y="20"/>
                </a:cxn>
              </a:cxnLst>
              <a:rect l="0" t="0" r="r" b="b"/>
              <a:pathLst>
                <a:path w="30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5" y="5"/>
                    <a:pt x="22" y="4"/>
                    <a:pt x="18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3" y="36"/>
                    <a:pt x="26" y="34"/>
                    <a:pt x="28" y="32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28" y="37"/>
                    <a:pt x="24" y="39"/>
                    <a:pt x="18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8" name="Freeform 193"/>
            <p:cNvSpPr>
              <a:spLocks/>
            </p:cNvSpPr>
            <p:nvPr userDrawn="1"/>
          </p:nvSpPr>
          <p:spPr bwMode="auto">
            <a:xfrm>
              <a:off x="1703171" y="908035"/>
              <a:ext cx="63508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7" y="26"/>
                </a:cxn>
                <a:cxn ang="0">
                  <a:pos x="25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4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7" y="26"/>
                  </a:cubicBezTo>
                  <a:cubicBezTo>
                    <a:pt x="21" y="31"/>
                    <a:pt x="23" y="34"/>
                    <a:pt x="25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19" name="Freeform 194"/>
            <p:cNvSpPr>
              <a:spLocks noEditPoints="1"/>
            </p:cNvSpPr>
            <p:nvPr userDrawn="1"/>
          </p:nvSpPr>
          <p:spPr bwMode="auto">
            <a:xfrm>
              <a:off x="1807958" y="906448"/>
              <a:ext cx="92086" cy="9366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0" name="Freeform 195"/>
            <p:cNvSpPr>
              <a:spLocks/>
            </p:cNvSpPr>
            <p:nvPr userDrawn="1"/>
          </p:nvSpPr>
          <p:spPr bwMode="auto">
            <a:xfrm>
              <a:off x="1955613" y="908035"/>
              <a:ext cx="53982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1" name="Freeform 196"/>
            <p:cNvSpPr>
              <a:spLocks/>
            </p:cNvSpPr>
            <p:nvPr userDrawn="1"/>
          </p:nvSpPr>
          <p:spPr bwMode="auto">
            <a:xfrm>
              <a:off x="2162013" y="908035"/>
              <a:ext cx="69858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9" y="0"/>
                </a:cxn>
                <a:cxn ang="0">
                  <a:pos x="59" y="75"/>
                </a:cxn>
                <a:cxn ang="0">
                  <a:pos x="53" y="75"/>
                </a:cxn>
                <a:cxn ang="0">
                  <a:pos x="53" y="6"/>
                </a:cxn>
                <a:cxn ang="0">
                  <a:pos x="8" y="6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59" h="75">
                  <a:moveTo>
                    <a:pt x="0" y="0"/>
                  </a:moveTo>
                  <a:lnTo>
                    <a:pt x="59" y="0"/>
                  </a:lnTo>
                  <a:lnTo>
                    <a:pt x="59" y="75"/>
                  </a:lnTo>
                  <a:lnTo>
                    <a:pt x="53" y="75"/>
                  </a:lnTo>
                  <a:lnTo>
                    <a:pt x="53" y="6"/>
                  </a:lnTo>
                  <a:lnTo>
                    <a:pt x="8" y="6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2" name="Freeform 197"/>
            <p:cNvSpPr>
              <a:spLocks noEditPoints="1"/>
            </p:cNvSpPr>
            <p:nvPr userDrawn="1"/>
          </p:nvSpPr>
          <p:spPr bwMode="auto">
            <a:xfrm>
              <a:off x="2285853" y="908035"/>
              <a:ext cx="82560" cy="90486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9" y="0"/>
                </a:cxn>
                <a:cxn ang="0">
                  <a:pos x="69" y="75"/>
                </a:cxn>
                <a:cxn ang="0">
                  <a:pos x="61" y="75"/>
                </a:cxn>
                <a:cxn ang="0">
                  <a:pos x="53" y="57"/>
                </a:cxn>
                <a:cxn ang="0">
                  <a:pos x="14" y="57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31" y="0"/>
                </a:cxn>
                <a:cxn ang="0">
                  <a:pos x="51" y="51"/>
                </a:cxn>
                <a:cxn ang="0">
                  <a:pos x="33" y="8"/>
                </a:cxn>
                <a:cxn ang="0">
                  <a:pos x="16" y="51"/>
                </a:cxn>
                <a:cxn ang="0">
                  <a:pos x="51" y="51"/>
                </a:cxn>
              </a:cxnLst>
              <a:rect l="0" t="0" r="r" b="b"/>
              <a:pathLst>
                <a:path w="69" h="75">
                  <a:moveTo>
                    <a:pt x="31" y="0"/>
                  </a:moveTo>
                  <a:lnTo>
                    <a:pt x="39" y="0"/>
                  </a:lnTo>
                  <a:lnTo>
                    <a:pt x="69" y="75"/>
                  </a:lnTo>
                  <a:lnTo>
                    <a:pt x="61" y="75"/>
                  </a:lnTo>
                  <a:lnTo>
                    <a:pt x="53" y="57"/>
                  </a:lnTo>
                  <a:lnTo>
                    <a:pt x="14" y="57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31" y="0"/>
                  </a:lnTo>
                  <a:close/>
                  <a:moveTo>
                    <a:pt x="51" y="51"/>
                  </a:moveTo>
                  <a:lnTo>
                    <a:pt x="33" y="8"/>
                  </a:lnTo>
                  <a:lnTo>
                    <a:pt x="16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3" name="Freeform 198"/>
            <p:cNvSpPr>
              <a:spLocks noEditPoints="1"/>
            </p:cNvSpPr>
            <p:nvPr userDrawn="1"/>
          </p:nvSpPr>
          <p:spPr bwMode="auto">
            <a:xfrm>
              <a:off x="2419220" y="908035"/>
              <a:ext cx="55570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4" name="Freeform 199"/>
            <p:cNvSpPr>
              <a:spLocks/>
            </p:cNvSpPr>
            <p:nvPr userDrawn="1"/>
          </p:nvSpPr>
          <p:spPr bwMode="auto">
            <a:xfrm>
              <a:off x="2519245" y="908035"/>
              <a:ext cx="68270" cy="90486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6"/>
                </a:cxn>
                <a:cxn ang="0">
                  <a:pos x="32" y="6"/>
                </a:cxn>
                <a:cxn ang="0">
                  <a:pos x="32" y="75"/>
                </a:cxn>
                <a:cxn ang="0">
                  <a:pos x="24" y="75"/>
                </a:cxn>
                <a:cxn ang="0">
                  <a:pos x="24" y="6"/>
                </a:cxn>
              </a:cxnLst>
              <a:rect l="0" t="0" r="r" b="b"/>
              <a:pathLst>
                <a:path w="57" h="75">
                  <a:moveTo>
                    <a:pt x="2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6"/>
                  </a:lnTo>
                  <a:lnTo>
                    <a:pt x="32" y="6"/>
                  </a:lnTo>
                  <a:lnTo>
                    <a:pt x="32" y="75"/>
                  </a:lnTo>
                  <a:lnTo>
                    <a:pt x="24" y="75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5" name="Freeform 200"/>
            <p:cNvSpPr>
              <a:spLocks/>
            </p:cNvSpPr>
            <p:nvPr userDrawn="1"/>
          </p:nvSpPr>
          <p:spPr bwMode="auto">
            <a:xfrm>
              <a:off x="2638321" y="908035"/>
              <a:ext cx="74622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6" name="Freeform 201"/>
            <p:cNvSpPr>
              <a:spLocks/>
            </p:cNvSpPr>
            <p:nvPr userDrawn="1"/>
          </p:nvSpPr>
          <p:spPr bwMode="auto">
            <a:xfrm>
              <a:off x="2776451" y="908035"/>
              <a:ext cx="50806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6" y="6"/>
                </a:cxn>
                <a:cxn ang="0">
                  <a:pos x="6" y="32"/>
                </a:cxn>
                <a:cxn ang="0">
                  <a:pos x="38" y="32"/>
                </a:cxn>
                <a:cxn ang="0">
                  <a:pos x="38" y="38"/>
                </a:cxn>
                <a:cxn ang="0">
                  <a:pos x="6" y="38"/>
                </a:cxn>
                <a:cxn ang="0">
                  <a:pos x="6" y="69"/>
                </a:cxn>
                <a:cxn ang="0">
                  <a:pos x="43" y="69"/>
                </a:cxn>
                <a:cxn ang="0">
                  <a:pos x="43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3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6" y="6"/>
                  </a:lnTo>
                  <a:lnTo>
                    <a:pt x="6" y="32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6" y="38"/>
                  </a:lnTo>
                  <a:lnTo>
                    <a:pt x="6" y="69"/>
                  </a:lnTo>
                  <a:lnTo>
                    <a:pt x="43" y="69"/>
                  </a:lnTo>
                  <a:lnTo>
                    <a:pt x="43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7" name="Freeform 202"/>
            <p:cNvSpPr>
              <a:spLocks noEditPoints="1"/>
            </p:cNvSpPr>
            <p:nvPr userDrawn="1"/>
          </p:nvSpPr>
          <p:spPr bwMode="auto">
            <a:xfrm>
              <a:off x="2882826" y="908035"/>
              <a:ext cx="55570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8" name="Freeform 203"/>
            <p:cNvSpPr>
              <a:spLocks/>
            </p:cNvSpPr>
            <p:nvPr userDrawn="1"/>
          </p:nvSpPr>
          <p:spPr bwMode="auto">
            <a:xfrm>
              <a:off x="2987613" y="906448"/>
              <a:ext cx="74622" cy="9366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6"/>
                </a:cxn>
                <a:cxn ang="0">
                  <a:pos x="19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9" y="32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20"/>
                </a:cxn>
              </a:cxnLst>
              <a:rect l="0" t="0" r="r" b="b"/>
              <a:pathLst>
                <a:path w="31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7" y="1"/>
                    <a:pt x="30" y="3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4" y="36"/>
                    <a:pt x="27" y="34"/>
                    <a:pt x="29" y="32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4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29" name="Freeform 204"/>
            <p:cNvSpPr>
              <a:spLocks/>
            </p:cNvSpPr>
            <p:nvPr userDrawn="1"/>
          </p:nvSpPr>
          <p:spPr bwMode="auto">
            <a:xfrm>
              <a:off x="3108278" y="908035"/>
              <a:ext cx="66683" cy="90486"/>
            </a:xfrm>
            <a:custGeom>
              <a:avLst/>
              <a:gdLst/>
              <a:ahLst/>
              <a:cxnLst>
                <a:cxn ang="0">
                  <a:pos x="22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6"/>
                </a:cxn>
                <a:cxn ang="0">
                  <a:pos x="31" y="6"/>
                </a:cxn>
                <a:cxn ang="0">
                  <a:pos x="31" y="75"/>
                </a:cxn>
                <a:cxn ang="0">
                  <a:pos x="22" y="75"/>
                </a:cxn>
                <a:cxn ang="0">
                  <a:pos x="22" y="6"/>
                </a:cxn>
              </a:cxnLst>
              <a:rect l="0" t="0" r="r" b="b"/>
              <a:pathLst>
                <a:path w="55" h="75">
                  <a:moveTo>
                    <a:pt x="22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6"/>
                  </a:lnTo>
                  <a:lnTo>
                    <a:pt x="31" y="6"/>
                  </a:lnTo>
                  <a:lnTo>
                    <a:pt x="31" y="75"/>
                  </a:lnTo>
                  <a:lnTo>
                    <a:pt x="22" y="75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0" name="Freeform 205"/>
            <p:cNvSpPr>
              <a:spLocks noEditPoints="1"/>
            </p:cNvSpPr>
            <p:nvPr userDrawn="1"/>
          </p:nvSpPr>
          <p:spPr bwMode="auto">
            <a:xfrm>
              <a:off x="3225767" y="908035"/>
              <a:ext cx="58745" cy="904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2" y="9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4" y="27"/>
                </a:cxn>
                <a:cxn ang="0">
                  <a:pos x="10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6"/>
                </a:cxn>
                <a:cxn ang="0">
                  <a:pos x="10" y="16"/>
                </a:cxn>
                <a:cxn ang="0">
                  <a:pos x="10" y="34"/>
                </a:cxn>
                <a:cxn ang="0">
                  <a:pos x="20" y="27"/>
                </a:cxn>
                <a:cxn ang="0">
                  <a:pos x="10" y="19"/>
                </a:cxn>
                <a:cxn ang="0">
                  <a:pos x="4" y="19"/>
                </a:cxn>
                <a:cxn ang="0">
                  <a:pos x="4" y="34"/>
                </a:cxn>
                <a:cxn ang="0">
                  <a:pos x="10" y="34"/>
                </a:cxn>
              </a:cxnLst>
              <a:rect l="0" t="0" r="r" b="b"/>
              <a:pathLst>
                <a:path w="24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2" y="3"/>
                    <a:pt x="22" y="9"/>
                  </a:cubicBezTo>
                  <a:cubicBezTo>
                    <a:pt x="22" y="14"/>
                    <a:pt x="20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18"/>
                    <a:pt x="24" y="22"/>
                    <a:pt x="24" y="27"/>
                  </a:cubicBezTo>
                  <a:cubicBezTo>
                    <a:pt x="24" y="34"/>
                    <a:pt x="19" y="37"/>
                    <a:pt x="10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5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10" y="16"/>
                  </a:lnTo>
                  <a:close/>
                  <a:moveTo>
                    <a:pt x="10" y="34"/>
                  </a:moveTo>
                  <a:cubicBezTo>
                    <a:pt x="17" y="34"/>
                    <a:pt x="20" y="32"/>
                    <a:pt x="20" y="27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34"/>
                    <a:pt x="4" y="34"/>
                    <a:pt x="4" y="34"/>
                  </a:cubicBezTo>
                  <a:lnTo>
                    <a:pt x="10" y="34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1" name="Freeform 206"/>
            <p:cNvSpPr>
              <a:spLocks noEditPoints="1"/>
            </p:cNvSpPr>
            <p:nvPr userDrawn="1"/>
          </p:nvSpPr>
          <p:spPr bwMode="auto">
            <a:xfrm>
              <a:off x="3335319" y="906448"/>
              <a:ext cx="92086" cy="9366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2" name="Freeform 207"/>
            <p:cNvSpPr>
              <a:spLocks/>
            </p:cNvSpPr>
            <p:nvPr userDrawn="1"/>
          </p:nvSpPr>
          <p:spPr bwMode="auto">
            <a:xfrm>
              <a:off x="325054" y="811199"/>
              <a:ext cx="3088061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93" y="0"/>
                </a:cxn>
                <a:cxn ang="0">
                  <a:pos x="0" y="0"/>
                </a:cxn>
              </a:cxnLst>
              <a:rect l="0" t="0" r="r" b="b"/>
              <a:pathLst>
                <a:path w="2593">
                  <a:moveTo>
                    <a:pt x="0" y="0"/>
                  </a:moveTo>
                  <a:lnTo>
                    <a:pt x="2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2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3" name="Line 209"/>
            <p:cNvSpPr>
              <a:spLocks noChangeShapeType="1"/>
            </p:cNvSpPr>
            <p:nvPr userDrawn="1"/>
          </p:nvSpPr>
          <p:spPr bwMode="auto">
            <a:xfrm>
              <a:off x="325054" y="811199"/>
              <a:ext cx="3088061" cy="0"/>
            </a:xfrm>
            <a:prstGeom prst="line">
              <a:avLst/>
            </a:prstGeom>
            <a:noFill/>
            <a:ln w="4" cap="flat">
              <a:solidFill>
                <a:srgbClr val="006428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4" name="Freeform 210"/>
            <p:cNvSpPr>
              <a:spLocks/>
            </p:cNvSpPr>
            <p:nvPr userDrawn="1"/>
          </p:nvSpPr>
          <p:spPr bwMode="auto">
            <a:xfrm>
              <a:off x="320290" y="358769"/>
              <a:ext cx="223865" cy="273045"/>
            </a:xfrm>
            <a:custGeom>
              <a:avLst/>
              <a:gdLst/>
              <a:ahLst/>
              <a:cxnLst>
                <a:cxn ang="0">
                  <a:pos x="58" y="112"/>
                </a:cxn>
                <a:cxn ang="0">
                  <a:pos x="0" y="56"/>
                </a:cxn>
                <a:cxn ang="0">
                  <a:pos x="16" y="14"/>
                </a:cxn>
                <a:cxn ang="0">
                  <a:pos x="60" y="0"/>
                </a:cxn>
                <a:cxn ang="0">
                  <a:pos x="91" y="6"/>
                </a:cxn>
                <a:cxn ang="0">
                  <a:pos x="89" y="18"/>
                </a:cxn>
                <a:cxn ang="0">
                  <a:pos x="65" y="15"/>
                </a:cxn>
                <a:cxn ang="0">
                  <a:pos x="32" y="56"/>
                </a:cxn>
                <a:cxn ang="0">
                  <a:pos x="64" y="96"/>
                </a:cxn>
                <a:cxn ang="0">
                  <a:pos x="89" y="93"/>
                </a:cxn>
                <a:cxn ang="0">
                  <a:pos x="92" y="105"/>
                </a:cxn>
                <a:cxn ang="0">
                  <a:pos x="58" y="112"/>
                </a:cxn>
              </a:cxnLst>
              <a:rect l="0" t="0" r="r" b="b"/>
              <a:pathLst>
                <a:path w="92" h="112">
                  <a:moveTo>
                    <a:pt x="58" y="112"/>
                  </a:moveTo>
                  <a:cubicBezTo>
                    <a:pt x="20" y="112"/>
                    <a:pt x="0" y="94"/>
                    <a:pt x="0" y="56"/>
                  </a:cubicBezTo>
                  <a:cubicBezTo>
                    <a:pt x="0" y="38"/>
                    <a:pt x="6" y="24"/>
                    <a:pt x="16" y="14"/>
                  </a:cubicBezTo>
                  <a:cubicBezTo>
                    <a:pt x="26" y="5"/>
                    <a:pt x="41" y="0"/>
                    <a:pt x="60" y="0"/>
                  </a:cubicBezTo>
                  <a:cubicBezTo>
                    <a:pt x="73" y="0"/>
                    <a:pt x="91" y="6"/>
                    <a:pt x="91" y="6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18"/>
                    <a:pt x="73" y="15"/>
                    <a:pt x="65" y="15"/>
                  </a:cubicBezTo>
                  <a:cubicBezTo>
                    <a:pt x="43" y="15"/>
                    <a:pt x="32" y="29"/>
                    <a:pt x="32" y="56"/>
                  </a:cubicBezTo>
                  <a:cubicBezTo>
                    <a:pt x="32" y="83"/>
                    <a:pt x="44" y="96"/>
                    <a:pt x="64" y="96"/>
                  </a:cubicBezTo>
                  <a:cubicBezTo>
                    <a:pt x="77" y="96"/>
                    <a:pt x="89" y="93"/>
                    <a:pt x="89" y="93"/>
                  </a:cubicBezTo>
                  <a:cubicBezTo>
                    <a:pt x="92" y="105"/>
                    <a:pt x="92" y="105"/>
                    <a:pt x="92" y="105"/>
                  </a:cubicBezTo>
                  <a:cubicBezTo>
                    <a:pt x="92" y="105"/>
                    <a:pt x="75" y="112"/>
                    <a:pt x="58" y="112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5" name="Freeform 211"/>
            <p:cNvSpPr>
              <a:spLocks noEditPoints="1"/>
            </p:cNvSpPr>
            <p:nvPr userDrawn="1"/>
          </p:nvSpPr>
          <p:spPr bwMode="auto">
            <a:xfrm>
              <a:off x="567970" y="358769"/>
              <a:ext cx="276259" cy="273045"/>
            </a:xfrm>
            <a:custGeom>
              <a:avLst/>
              <a:gdLst/>
              <a:ahLst/>
              <a:cxnLst>
                <a:cxn ang="0">
                  <a:pos x="57" y="112"/>
                </a:cxn>
                <a:cxn ang="0">
                  <a:pos x="14" y="97"/>
                </a:cxn>
                <a:cxn ang="0">
                  <a:pos x="0" y="56"/>
                </a:cxn>
                <a:cxn ang="0">
                  <a:pos x="14" y="15"/>
                </a:cxn>
                <a:cxn ang="0">
                  <a:pos x="57" y="0"/>
                </a:cxn>
                <a:cxn ang="0">
                  <a:pos x="100" y="15"/>
                </a:cxn>
                <a:cxn ang="0">
                  <a:pos x="114" y="56"/>
                </a:cxn>
                <a:cxn ang="0">
                  <a:pos x="100" y="97"/>
                </a:cxn>
                <a:cxn ang="0">
                  <a:pos x="57" y="112"/>
                </a:cxn>
                <a:cxn ang="0">
                  <a:pos x="57" y="14"/>
                </a:cxn>
                <a:cxn ang="0">
                  <a:pos x="30" y="56"/>
                </a:cxn>
                <a:cxn ang="0">
                  <a:pos x="57" y="98"/>
                </a:cxn>
                <a:cxn ang="0">
                  <a:pos x="85" y="56"/>
                </a:cxn>
                <a:cxn ang="0">
                  <a:pos x="57" y="14"/>
                </a:cxn>
              </a:cxnLst>
              <a:rect l="0" t="0" r="r" b="b"/>
              <a:pathLst>
                <a:path w="114" h="112">
                  <a:moveTo>
                    <a:pt x="57" y="112"/>
                  </a:moveTo>
                  <a:cubicBezTo>
                    <a:pt x="39" y="112"/>
                    <a:pt x="24" y="107"/>
                    <a:pt x="14" y="97"/>
                  </a:cubicBezTo>
                  <a:cubicBezTo>
                    <a:pt x="4" y="87"/>
                    <a:pt x="0" y="74"/>
                    <a:pt x="0" y="56"/>
                  </a:cubicBezTo>
                  <a:cubicBezTo>
                    <a:pt x="0" y="38"/>
                    <a:pt x="4" y="24"/>
                    <a:pt x="14" y="15"/>
                  </a:cubicBezTo>
                  <a:cubicBezTo>
                    <a:pt x="24" y="5"/>
                    <a:pt x="38" y="0"/>
                    <a:pt x="57" y="0"/>
                  </a:cubicBezTo>
                  <a:cubicBezTo>
                    <a:pt x="76" y="0"/>
                    <a:pt x="90" y="5"/>
                    <a:pt x="100" y="15"/>
                  </a:cubicBezTo>
                  <a:cubicBezTo>
                    <a:pt x="110" y="24"/>
                    <a:pt x="114" y="38"/>
                    <a:pt x="114" y="56"/>
                  </a:cubicBezTo>
                  <a:cubicBezTo>
                    <a:pt x="114" y="74"/>
                    <a:pt x="110" y="88"/>
                    <a:pt x="100" y="97"/>
                  </a:cubicBezTo>
                  <a:cubicBezTo>
                    <a:pt x="91" y="107"/>
                    <a:pt x="76" y="112"/>
                    <a:pt x="57" y="112"/>
                  </a:cubicBezTo>
                  <a:close/>
                  <a:moveTo>
                    <a:pt x="57" y="14"/>
                  </a:moveTo>
                  <a:cubicBezTo>
                    <a:pt x="39" y="14"/>
                    <a:pt x="30" y="28"/>
                    <a:pt x="30" y="56"/>
                  </a:cubicBezTo>
                  <a:cubicBezTo>
                    <a:pt x="30" y="84"/>
                    <a:pt x="39" y="98"/>
                    <a:pt x="57" y="98"/>
                  </a:cubicBezTo>
                  <a:cubicBezTo>
                    <a:pt x="75" y="98"/>
                    <a:pt x="85" y="84"/>
                    <a:pt x="85" y="56"/>
                  </a:cubicBezTo>
                  <a:cubicBezTo>
                    <a:pt x="85" y="28"/>
                    <a:pt x="75" y="14"/>
                    <a:pt x="57" y="14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6" name="Freeform 212"/>
            <p:cNvSpPr>
              <a:spLocks noEditPoints="1"/>
            </p:cNvSpPr>
            <p:nvPr userDrawn="1"/>
          </p:nvSpPr>
          <p:spPr bwMode="auto">
            <a:xfrm>
              <a:off x="893448" y="366707"/>
              <a:ext cx="242916" cy="260346"/>
            </a:xfrm>
            <a:custGeom>
              <a:avLst/>
              <a:gdLst/>
              <a:ahLst/>
              <a:cxnLst>
                <a:cxn ang="0">
                  <a:pos x="61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63" y="0"/>
                </a:cxn>
                <a:cxn ang="0">
                  <a:pos x="95" y="24"/>
                </a:cxn>
                <a:cxn ang="0">
                  <a:pos x="89" y="38"/>
                </a:cxn>
                <a:cxn ang="0">
                  <a:pos x="75" y="47"/>
                </a:cxn>
                <a:cxn ang="0">
                  <a:pos x="75" y="48"/>
                </a:cxn>
                <a:cxn ang="0">
                  <a:pos x="100" y="74"/>
                </a:cxn>
                <a:cxn ang="0">
                  <a:pos x="89" y="99"/>
                </a:cxn>
                <a:cxn ang="0">
                  <a:pos x="61" y="107"/>
                </a:cxn>
                <a:cxn ang="0">
                  <a:pos x="29" y="57"/>
                </a:cxn>
                <a:cxn ang="0">
                  <a:pos x="29" y="92"/>
                </a:cxn>
                <a:cxn ang="0">
                  <a:pos x="52" y="92"/>
                </a:cxn>
                <a:cxn ang="0">
                  <a:pos x="70" y="74"/>
                </a:cxn>
                <a:cxn ang="0">
                  <a:pos x="51" y="57"/>
                </a:cxn>
                <a:cxn ang="0">
                  <a:pos x="29" y="57"/>
                </a:cxn>
                <a:cxn ang="0">
                  <a:pos x="29" y="43"/>
                </a:cxn>
                <a:cxn ang="0">
                  <a:pos x="46" y="43"/>
                </a:cxn>
                <a:cxn ang="0">
                  <a:pos x="65" y="28"/>
                </a:cxn>
                <a:cxn ang="0">
                  <a:pos x="46" y="14"/>
                </a:cxn>
                <a:cxn ang="0">
                  <a:pos x="29" y="14"/>
                </a:cxn>
                <a:cxn ang="0">
                  <a:pos x="29" y="43"/>
                </a:cxn>
              </a:cxnLst>
              <a:rect l="0" t="0" r="r" b="b"/>
              <a:pathLst>
                <a:path w="100" h="107">
                  <a:moveTo>
                    <a:pt x="61" y="107"/>
                  </a:move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84" y="0"/>
                    <a:pt x="95" y="7"/>
                    <a:pt x="95" y="24"/>
                  </a:cubicBezTo>
                  <a:cubicBezTo>
                    <a:pt x="95" y="30"/>
                    <a:pt x="93" y="34"/>
                    <a:pt x="89" y="38"/>
                  </a:cubicBezTo>
                  <a:cubicBezTo>
                    <a:pt x="86" y="42"/>
                    <a:pt x="81" y="46"/>
                    <a:pt x="75" y="47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92" y="50"/>
                    <a:pt x="100" y="60"/>
                    <a:pt x="100" y="74"/>
                  </a:cubicBezTo>
                  <a:cubicBezTo>
                    <a:pt x="100" y="85"/>
                    <a:pt x="97" y="94"/>
                    <a:pt x="89" y="99"/>
                  </a:cubicBezTo>
                  <a:cubicBezTo>
                    <a:pt x="82" y="104"/>
                    <a:pt x="73" y="107"/>
                    <a:pt x="61" y="107"/>
                  </a:cubicBezTo>
                  <a:close/>
                  <a:moveTo>
                    <a:pt x="29" y="57"/>
                  </a:moveTo>
                  <a:cubicBezTo>
                    <a:pt x="29" y="92"/>
                    <a:pt x="29" y="92"/>
                    <a:pt x="29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64" y="92"/>
                    <a:pt x="70" y="86"/>
                    <a:pt x="70" y="74"/>
                  </a:cubicBezTo>
                  <a:cubicBezTo>
                    <a:pt x="70" y="66"/>
                    <a:pt x="67" y="57"/>
                    <a:pt x="51" y="57"/>
                  </a:cubicBezTo>
                  <a:cubicBezTo>
                    <a:pt x="29" y="57"/>
                    <a:pt x="29" y="57"/>
                    <a:pt x="29" y="57"/>
                  </a:cubicBezTo>
                  <a:close/>
                  <a:moveTo>
                    <a:pt x="29" y="43"/>
                  </a:moveTo>
                  <a:cubicBezTo>
                    <a:pt x="46" y="43"/>
                    <a:pt x="46" y="43"/>
                    <a:pt x="46" y="43"/>
                  </a:cubicBezTo>
                  <a:cubicBezTo>
                    <a:pt x="62" y="43"/>
                    <a:pt x="65" y="35"/>
                    <a:pt x="65" y="28"/>
                  </a:cubicBezTo>
                  <a:cubicBezTo>
                    <a:pt x="65" y="20"/>
                    <a:pt x="62" y="14"/>
                    <a:pt x="46" y="14"/>
                  </a:cubicBezTo>
                  <a:cubicBezTo>
                    <a:pt x="29" y="14"/>
                    <a:pt x="29" y="14"/>
                    <a:pt x="29" y="14"/>
                  </a:cubicBezTo>
                  <a:lnTo>
                    <a:pt x="29" y="43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7" name="Freeform 213"/>
            <p:cNvSpPr>
              <a:spLocks noEditPoints="1"/>
            </p:cNvSpPr>
            <p:nvPr userDrawn="1"/>
          </p:nvSpPr>
          <p:spPr bwMode="auto">
            <a:xfrm>
              <a:off x="1174469" y="358769"/>
              <a:ext cx="260382" cy="273045"/>
            </a:xfrm>
            <a:custGeom>
              <a:avLst/>
              <a:gdLst/>
              <a:ahLst/>
              <a:cxnLst>
                <a:cxn ang="0">
                  <a:pos x="56" y="112"/>
                </a:cxn>
                <a:cxn ang="0">
                  <a:pos x="14" y="97"/>
                </a:cxn>
                <a:cxn ang="0">
                  <a:pos x="0" y="57"/>
                </a:cxn>
                <a:cxn ang="0">
                  <a:pos x="14" y="16"/>
                </a:cxn>
                <a:cxn ang="0">
                  <a:pos x="55" y="0"/>
                </a:cxn>
                <a:cxn ang="0">
                  <a:pos x="94" y="14"/>
                </a:cxn>
                <a:cxn ang="0">
                  <a:pos x="107" y="52"/>
                </a:cxn>
                <a:cxn ang="0">
                  <a:pos x="107" y="62"/>
                </a:cxn>
                <a:cxn ang="0">
                  <a:pos x="29" y="62"/>
                </a:cxn>
                <a:cxn ang="0">
                  <a:pos x="61" y="96"/>
                </a:cxn>
                <a:cxn ang="0">
                  <a:pos x="93" y="87"/>
                </a:cxn>
                <a:cxn ang="0">
                  <a:pos x="99" y="100"/>
                </a:cxn>
                <a:cxn ang="0">
                  <a:pos x="56" y="112"/>
                </a:cxn>
                <a:cxn ang="0">
                  <a:pos x="80" y="46"/>
                </a:cxn>
                <a:cxn ang="0">
                  <a:pos x="55" y="13"/>
                </a:cxn>
                <a:cxn ang="0">
                  <a:pos x="55" y="13"/>
                </a:cxn>
                <a:cxn ang="0">
                  <a:pos x="29" y="46"/>
                </a:cxn>
                <a:cxn ang="0">
                  <a:pos x="80" y="46"/>
                </a:cxn>
              </a:cxnLst>
              <a:rect l="0" t="0" r="r" b="b"/>
              <a:pathLst>
                <a:path w="107" h="112">
                  <a:moveTo>
                    <a:pt x="56" y="112"/>
                  </a:moveTo>
                  <a:cubicBezTo>
                    <a:pt x="38" y="112"/>
                    <a:pt x="24" y="107"/>
                    <a:pt x="14" y="97"/>
                  </a:cubicBezTo>
                  <a:cubicBezTo>
                    <a:pt x="5" y="88"/>
                    <a:pt x="0" y="74"/>
                    <a:pt x="0" y="57"/>
                  </a:cubicBezTo>
                  <a:cubicBezTo>
                    <a:pt x="0" y="40"/>
                    <a:pt x="5" y="26"/>
                    <a:pt x="14" y="16"/>
                  </a:cubicBezTo>
                  <a:cubicBezTo>
                    <a:pt x="23" y="5"/>
                    <a:pt x="38" y="0"/>
                    <a:pt x="55" y="0"/>
                  </a:cubicBezTo>
                  <a:cubicBezTo>
                    <a:pt x="73" y="0"/>
                    <a:pt x="86" y="4"/>
                    <a:pt x="94" y="14"/>
                  </a:cubicBezTo>
                  <a:cubicBezTo>
                    <a:pt x="102" y="23"/>
                    <a:pt x="107" y="35"/>
                    <a:pt x="107" y="52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85"/>
                    <a:pt x="39" y="96"/>
                    <a:pt x="61" y="96"/>
                  </a:cubicBezTo>
                  <a:cubicBezTo>
                    <a:pt x="72" y="96"/>
                    <a:pt x="81" y="92"/>
                    <a:pt x="93" y="87"/>
                  </a:cubicBezTo>
                  <a:cubicBezTo>
                    <a:pt x="99" y="100"/>
                    <a:pt x="99" y="100"/>
                    <a:pt x="99" y="100"/>
                  </a:cubicBezTo>
                  <a:cubicBezTo>
                    <a:pt x="86" y="107"/>
                    <a:pt x="72" y="112"/>
                    <a:pt x="56" y="112"/>
                  </a:cubicBezTo>
                  <a:close/>
                  <a:moveTo>
                    <a:pt x="80" y="46"/>
                  </a:moveTo>
                  <a:cubicBezTo>
                    <a:pt x="79" y="24"/>
                    <a:pt x="71" y="13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39" y="13"/>
                    <a:pt x="30" y="24"/>
                    <a:pt x="29" y="46"/>
                  </a:cubicBezTo>
                  <a:lnTo>
                    <a:pt x="80" y="4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8" name="Freeform 214"/>
            <p:cNvSpPr>
              <a:spLocks/>
            </p:cNvSpPr>
            <p:nvPr userDrawn="1"/>
          </p:nvSpPr>
          <p:spPr bwMode="auto">
            <a:xfrm>
              <a:off x="2928869" y="366707"/>
              <a:ext cx="241329" cy="260346"/>
            </a:xfrm>
            <a:custGeom>
              <a:avLst/>
              <a:gdLst/>
              <a:ahLst/>
              <a:cxnLst>
                <a:cxn ang="0">
                  <a:pos x="139" y="218"/>
                </a:cxn>
                <a:cxn ang="0">
                  <a:pos x="84" y="122"/>
                </a:cxn>
                <a:cxn ang="0">
                  <a:pos x="59" y="151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0"/>
                </a:cxn>
                <a:cxn ang="0">
                  <a:pos x="151" y="0"/>
                </a:cxn>
                <a:cxn ang="0">
                  <a:pos x="196" y="0"/>
                </a:cxn>
                <a:cxn ang="0">
                  <a:pos x="120" y="82"/>
                </a:cxn>
                <a:cxn ang="0">
                  <a:pos x="202" y="218"/>
                </a:cxn>
                <a:cxn ang="0">
                  <a:pos x="139" y="218"/>
                </a:cxn>
              </a:cxnLst>
              <a:rect l="0" t="0" r="r" b="b"/>
              <a:pathLst>
                <a:path w="202" h="218">
                  <a:moveTo>
                    <a:pt x="139" y="218"/>
                  </a:moveTo>
                  <a:lnTo>
                    <a:pt x="84" y="122"/>
                  </a:lnTo>
                  <a:lnTo>
                    <a:pt x="59" y="151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0"/>
                  </a:lnTo>
                  <a:lnTo>
                    <a:pt x="151" y="0"/>
                  </a:lnTo>
                  <a:lnTo>
                    <a:pt x="196" y="0"/>
                  </a:lnTo>
                  <a:lnTo>
                    <a:pt x="120" y="82"/>
                  </a:lnTo>
                  <a:lnTo>
                    <a:pt x="202" y="218"/>
                  </a:lnTo>
                  <a:lnTo>
                    <a:pt x="139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39" name="Freeform 215"/>
            <p:cNvSpPr>
              <a:spLocks noEditPoints="1"/>
            </p:cNvSpPr>
            <p:nvPr userDrawn="1"/>
          </p:nvSpPr>
          <p:spPr bwMode="auto">
            <a:xfrm>
              <a:off x="3184487" y="357182"/>
              <a:ext cx="244505" cy="271457"/>
            </a:xfrm>
            <a:custGeom>
              <a:avLst/>
              <a:gdLst/>
              <a:ahLst/>
              <a:cxnLst>
                <a:cxn ang="0">
                  <a:pos x="39" y="112"/>
                </a:cxn>
                <a:cxn ang="0">
                  <a:pos x="1" y="75"/>
                </a:cxn>
                <a:cxn ang="0">
                  <a:pos x="51" y="41"/>
                </a:cxn>
                <a:cxn ang="0">
                  <a:pos x="73" y="41"/>
                </a:cxn>
                <a:cxn ang="0">
                  <a:pos x="73" y="32"/>
                </a:cxn>
                <a:cxn ang="0">
                  <a:pos x="50" y="16"/>
                </a:cxn>
                <a:cxn ang="0">
                  <a:pos x="17" y="24"/>
                </a:cxn>
                <a:cxn ang="0">
                  <a:pos x="10" y="11"/>
                </a:cxn>
                <a:cxn ang="0">
                  <a:pos x="55" y="0"/>
                </a:cxn>
                <a:cxn ang="0">
                  <a:pos x="101" y="40"/>
                </a:cxn>
                <a:cxn ang="0">
                  <a:pos x="101" y="111"/>
                </a:cxn>
                <a:cxn ang="0">
                  <a:pos x="74" y="111"/>
                </a:cxn>
                <a:cxn ang="0">
                  <a:pos x="74" y="99"/>
                </a:cxn>
                <a:cxn ang="0">
                  <a:pos x="39" y="112"/>
                </a:cxn>
                <a:cxn ang="0">
                  <a:pos x="73" y="56"/>
                </a:cxn>
                <a:cxn ang="0">
                  <a:pos x="57" y="56"/>
                </a:cxn>
                <a:cxn ang="0">
                  <a:pos x="30" y="76"/>
                </a:cxn>
                <a:cxn ang="0">
                  <a:pos x="52" y="94"/>
                </a:cxn>
                <a:cxn ang="0">
                  <a:pos x="73" y="74"/>
                </a:cxn>
              </a:cxnLst>
              <a:rect l="0" t="0" r="r" b="b"/>
              <a:pathLst>
                <a:path w="101" h="112">
                  <a:moveTo>
                    <a:pt x="39" y="112"/>
                  </a:moveTo>
                  <a:cubicBezTo>
                    <a:pt x="16" y="112"/>
                    <a:pt x="0" y="96"/>
                    <a:pt x="1" y="75"/>
                  </a:cubicBezTo>
                  <a:cubicBezTo>
                    <a:pt x="2" y="51"/>
                    <a:pt x="26" y="41"/>
                    <a:pt x="51" y="41"/>
                  </a:cubicBezTo>
                  <a:cubicBezTo>
                    <a:pt x="59" y="41"/>
                    <a:pt x="73" y="41"/>
                    <a:pt x="73" y="41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25"/>
                    <a:pt x="69" y="16"/>
                    <a:pt x="50" y="16"/>
                  </a:cubicBezTo>
                  <a:cubicBezTo>
                    <a:pt x="38" y="16"/>
                    <a:pt x="26" y="20"/>
                    <a:pt x="17" y="24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22" y="4"/>
                    <a:pt x="40" y="0"/>
                    <a:pt x="55" y="0"/>
                  </a:cubicBezTo>
                  <a:cubicBezTo>
                    <a:pt x="83" y="0"/>
                    <a:pt x="101" y="14"/>
                    <a:pt x="101" y="40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99"/>
                    <a:pt x="63" y="112"/>
                    <a:pt x="39" y="112"/>
                  </a:cubicBezTo>
                  <a:close/>
                  <a:moveTo>
                    <a:pt x="73" y="56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44" y="56"/>
                    <a:pt x="30" y="63"/>
                    <a:pt x="30" y="76"/>
                  </a:cubicBezTo>
                  <a:cubicBezTo>
                    <a:pt x="30" y="88"/>
                    <a:pt x="37" y="95"/>
                    <a:pt x="52" y="94"/>
                  </a:cubicBezTo>
                  <a:cubicBezTo>
                    <a:pt x="66" y="93"/>
                    <a:pt x="72" y="83"/>
                    <a:pt x="73" y="74"/>
                  </a:cubicBezTo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0" name="Freeform 216"/>
            <p:cNvSpPr>
              <a:spLocks/>
            </p:cNvSpPr>
            <p:nvPr userDrawn="1"/>
          </p:nvSpPr>
          <p:spPr bwMode="auto">
            <a:xfrm>
              <a:off x="2608155" y="366707"/>
              <a:ext cx="241329" cy="260346"/>
            </a:xfrm>
            <a:custGeom>
              <a:avLst/>
              <a:gdLst/>
              <a:ahLst/>
              <a:cxnLst>
                <a:cxn ang="0">
                  <a:pos x="202" y="218"/>
                </a:cxn>
                <a:cxn ang="0">
                  <a:pos x="143" y="218"/>
                </a:cxn>
                <a:cxn ang="0">
                  <a:pos x="143" y="129"/>
                </a:cxn>
                <a:cxn ang="0">
                  <a:pos x="143" y="125"/>
                </a:cxn>
                <a:cxn ang="0">
                  <a:pos x="59" y="125"/>
                </a:cxn>
                <a:cxn ang="0">
                  <a:pos x="59" y="129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94"/>
                </a:cxn>
                <a:cxn ang="0">
                  <a:pos x="143" y="94"/>
                </a:cxn>
                <a:cxn ang="0">
                  <a:pos x="143" y="0"/>
                </a:cxn>
                <a:cxn ang="0">
                  <a:pos x="202" y="0"/>
                </a:cxn>
                <a:cxn ang="0">
                  <a:pos x="202" y="218"/>
                </a:cxn>
                <a:cxn ang="0">
                  <a:pos x="202" y="218"/>
                </a:cxn>
              </a:cxnLst>
              <a:rect l="0" t="0" r="r" b="b"/>
              <a:pathLst>
                <a:path w="202" h="218">
                  <a:moveTo>
                    <a:pt x="202" y="218"/>
                  </a:moveTo>
                  <a:lnTo>
                    <a:pt x="143" y="218"/>
                  </a:lnTo>
                  <a:lnTo>
                    <a:pt x="143" y="129"/>
                  </a:lnTo>
                  <a:lnTo>
                    <a:pt x="143" y="125"/>
                  </a:lnTo>
                  <a:lnTo>
                    <a:pt x="59" y="125"/>
                  </a:lnTo>
                  <a:lnTo>
                    <a:pt x="59" y="129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94"/>
                  </a:lnTo>
                  <a:lnTo>
                    <a:pt x="143" y="94"/>
                  </a:lnTo>
                  <a:lnTo>
                    <a:pt x="143" y="0"/>
                  </a:lnTo>
                  <a:lnTo>
                    <a:pt x="202" y="0"/>
                  </a:lnTo>
                  <a:lnTo>
                    <a:pt x="202" y="218"/>
                  </a:lnTo>
                  <a:lnTo>
                    <a:pt x="202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1" name="Freeform 217"/>
            <p:cNvSpPr>
              <a:spLocks noEditPoints="1"/>
            </p:cNvSpPr>
            <p:nvPr userDrawn="1"/>
          </p:nvSpPr>
          <p:spPr bwMode="auto">
            <a:xfrm>
              <a:off x="1917509" y="366707"/>
              <a:ext cx="606499" cy="260346"/>
            </a:xfrm>
            <a:custGeom>
              <a:avLst/>
              <a:gdLst/>
              <a:ahLst/>
              <a:cxnLst>
                <a:cxn ang="0">
                  <a:pos x="250" y="107"/>
                </a:cxn>
                <a:cxn ang="0">
                  <a:pos x="221" y="107"/>
                </a:cxn>
                <a:cxn ang="0">
                  <a:pos x="221" y="62"/>
                </a:cxn>
                <a:cxn ang="0">
                  <a:pos x="221" y="0"/>
                </a:cxn>
                <a:cxn ang="0">
                  <a:pos x="250" y="0"/>
                </a:cxn>
                <a:cxn ang="0">
                  <a:pos x="250" y="107"/>
                </a:cxn>
                <a:cxn ang="0">
                  <a:pos x="167" y="107"/>
                </a:cxn>
                <a:cxn ang="0">
                  <a:pos x="113" y="107"/>
                </a:cxn>
                <a:cxn ang="0">
                  <a:pos x="113" y="0"/>
                </a:cxn>
                <a:cxn ang="0">
                  <a:pos x="142" y="0"/>
                </a:cxn>
                <a:cxn ang="0">
                  <a:pos x="142" y="37"/>
                </a:cxn>
                <a:cxn ang="0">
                  <a:pos x="142" y="39"/>
                </a:cxn>
                <a:cxn ang="0">
                  <a:pos x="144" y="39"/>
                </a:cxn>
                <a:cxn ang="0">
                  <a:pos x="168" y="39"/>
                </a:cxn>
                <a:cxn ang="0">
                  <a:pos x="208" y="72"/>
                </a:cxn>
                <a:cxn ang="0">
                  <a:pos x="197" y="98"/>
                </a:cxn>
                <a:cxn ang="0">
                  <a:pos x="167" y="107"/>
                </a:cxn>
                <a:cxn ang="0">
                  <a:pos x="142" y="55"/>
                </a:cxn>
                <a:cxn ang="0">
                  <a:pos x="142" y="57"/>
                </a:cxn>
                <a:cxn ang="0">
                  <a:pos x="142" y="89"/>
                </a:cxn>
                <a:cxn ang="0">
                  <a:pos x="142" y="91"/>
                </a:cxn>
                <a:cxn ang="0">
                  <a:pos x="144" y="91"/>
                </a:cxn>
                <a:cxn ang="0">
                  <a:pos x="159" y="91"/>
                </a:cxn>
                <a:cxn ang="0">
                  <a:pos x="178" y="72"/>
                </a:cxn>
                <a:cxn ang="0">
                  <a:pos x="158" y="55"/>
                </a:cxn>
                <a:cxn ang="0">
                  <a:pos x="144" y="55"/>
                </a:cxn>
                <a:cxn ang="0">
                  <a:pos x="142" y="55"/>
                </a:cxn>
                <a:cxn ang="0">
                  <a:pos x="54" y="0"/>
                </a:cxn>
                <a:cxn ang="0">
                  <a:pos x="83" y="8"/>
                </a:cxn>
                <a:cxn ang="0">
                  <a:pos x="95" y="34"/>
                </a:cxn>
                <a:cxn ang="0">
                  <a:pos x="54" y="67"/>
                </a:cxn>
                <a:cxn ang="0">
                  <a:pos x="31" y="67"/>
                </a:cxn>
                <a:cxn ang="0">
                  <a:pos x="29" y="67"/>
                </a:cxn>
                <a:cxn ang="0">
                  <a:pos x="29" y="69"/>
                </a:cxn>
                <a:cxn ang="0">
                  <a:pos x="29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29" y="51"/>
                </a:cxn>
                <a:cxn ang="0">
                  <a:pos x="31" y="51"/>
                </a:cxn>
                <a:cxn ang="0">
                  <a:pos x="45" y="51"/>
                </a:cxn>
                <a:cxn ang="0">
                  <a:pos x="65" y="34"/>
                </a:cxn>
                <a:cxn ang="0">
                  <a:pos x="46" y="15"/>
                </a:cxn>
                <a:cxn ang="0">
                  <a:pos x="31" y="15"/>
                </a:cxn>
                <a:cxn ang="0">
                  <a:pos x="29" y="15"/>
                </a:cxn>
                <a:cxn ang="0">
                  <a:pos x="29" y="17"/>
                </a:cxn>
                <a:cxn ang="0">
                  <a:pos x="29" y="49"/>
                </a:cxn>
                <a:cxn ang="0">
                  <a:pos x="29" y="51"/>
                </a:cxn>
              </a:cxnLst>
              <a:rect l="0" t="0" r="r" b="b"/>
              <a:pathLst>
                <a:path w="250" h="107">
                  <a:moveTo>
                    <a:pt x="250" y="107"/>
                  </a:moveTo>
                  <a:cubicBezTo>
                    <a:pt x="221" y="107"/>
                    <a:pt x="221" y="107"/>
                    <a:pt x="221" y="107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07"/>
                    <a:pt x="250" y="107"/>
                    <a:pt x="250" y="107"/>
                  </a:cubicBezTo>
                  <a:close/>
                  <a:moveTo>
                    <a:pt x="167" y="107"/>
                  </a:moveTo>
                  <a:cubicBezTo>
                    <a:pt x="113" y="107"/>
                    <a:pt x="113" y="107"/>
                    <a:pt x="113" y="107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95" y="39"/>
                    <a:pt x="208" y="50"/>
                    <a:pt x="208" y="72"/>
                  </a:cubicBezTo>
                  <a:cubicBezTo>
                    <a:pt x="208" y="84"/>
                    <a:pt x="204" y="93"/>
                    <a:pt x="197" y="98"/>
                  </a:cubicBezTo>
                  <a:cubicBezTo>
                    <a:pt x="189" y="104"/>
                    <a:pt x="179" y="107"/>
                    <a:pt x="167" y="107"/>
                  </a:cubicBezTo>
                  <a:close/>
                  <a:moveTo>
                    <a:pt x="142" y="55"/>
                  </a:moveTo>
                  <a:cubicBezTo>
                    <a:pt x="142" y="57"/>
                    <a:pt x="142" y="57"/>
                    <a:pt x="142" y="57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2" y="91"/>
                    <a:pt x="142" y="91"/>
                    <a:pt x="142" y="91"/>
                  </a:cubicBezTo>
                  <a:cubicBezTo>
                    <a:pt x="144" y="91"/>
                    <a:pt x="144" y="91"/>
                    <a:pt x="144" y="91"/>
                  </a:cubicBezTo>
                  <a:cubicBezTo>
                    <a:pt x="159" y="91"/>
                    <a:pt x="159" y="91"/>
                    <a:pt x="159" y="91"/>
                  </a:cubicBezTo>
                  <a:cubicBezTo>
                    <a:pt x="171" y="91"/>
                    <a:pt x="178" y="85"/>
                    <a:pt x="178" y="72"/>
                  </a:cubicBezTo>
                  <a:cubicBezTo>
                    <a:pt x="178" y="64"/>
                    <a:pt x="174" y="55"/>
                    <a:pt x="158" y="55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2" y="55"/>
                    <a:pt x="142" y="55"/>
                    <a:pt x="142" y="55"/>
                  </a:cubicBezTo>
                  <a:close/>
                  <a:moveTo>
                    <a:pt x="54" y="0"/>
                  </a:moveTo>
                  <a:cubicBezTo>
                    <a:pt x="66" y="0"/>
                    <a:pt x="76" y="2"/>
                    <a:pt x="83" y="8"/>
                  </a:cubicBezTo>
                  <a:cubicBezTo>
                    <a:pt x="91" y="14"/>
                    <a:pt x="95" y="23"/>
                    <a:pt x="95" y="34"/>
                  </a:cubicBezTo>
                  <a:cubicBezTo>
                    <a:pt x="95" y="56"/>
                    <a:pt x="82" y="67"/>
                    <a:pt x="54" y="6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107"/>
                    <a:pt x="29" y="107"/>
                    <a:pt x="29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4" y="0"/>
                    <a:pt x="54" y="0"/>
                    <a:pt x="54" y="0"/>
                  </a:cubicBezTo>
                  <a:close/>
                  <a:moveTo>
                    <a:pt x="29" y="51"/>
                  </a:moveTo>
                  <a:cubicBezTo>
                    <a:pt x="31" y="51"/>
                    <a:pt x="31" y="51"/>
                    <a:pt x="31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61" y="51"/>
                    <a:pt x="65" y="42"/>
                    <a:pt x="65" y="34"/>
                  </a:cubicBezTo>
                  <a:cubicBezTo>
                    <a:pt x="65" y="22"/>
                    <a:pt x="58" y="15"/>
                    <a:pt x="46" y="1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29" y="51"/>
                    <a:pt x="29" y="51"/>
                    <a:pt x="29" y="51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  <p:sp>
          <p:nvSpPr>
            <p:cNvPr id="42" name="Freeform 218"/>
            <p:cNvSpPr>
              <a:spLocks/>
            </p:cNvSpPr>
            <p:nvPr userDrawn="1"/>
          </p:nvSpPr>
          <p:spPr bwMode="auto">
            <a:xfrm>
              <a:off x="1449140" y="366707"/>
              <a:ext cx="247680" cy="260346"/>
            </a:xfrm>
            <a:custGeom>
              <a:avLst/>
              <a:gdLst/>
              <a:ahLst/>
              <a:cxnLst>
                <a:cxn ang="0">
                  <a:pos x="134" y="218"/>
                </a:cxn>
                <a:cxn ang="0">
                  <a:pos x="75" y="218"/>
                </a:cxn>
                <a:cxn ang="0">
                  <a:pos x="75" y="31"/>
                </a:cxn>
                <a:cxn ang="0">
                  <a:pos x="0" y="31"/>
                </a:cxn>
                <a:cxn ang="0">
                  <a:pos x="0" y="0"/>
                </a:cxn>
                <a:cxn ang="0">
                  <a:pos x="208" y="0"/>
                </a:cxn>
                <a:cxn ang="0">
                  <a:pos x="208" y="31"/>
                </a:cxn>
                <a:cxn ang="0">
                  <a:pos x="134" y="31"/>
                </a:cxn>
                <a:cxn ang="0">
                  <a:pos x="134" y="218"/>
                </a:cxn>
                <a:cxn ang="0">
                  <a:pos x="134" y="218"/>
                </a:cxn>
              </a:cxnLst>
              <a:rect l="0" t="0" r="r" b="b"/>
              <a:pathLst>
                <a:path w="208" h="218">
                  <a:moveTo>
                    <a:pt x="134" y="218"/>
                  </a:moveTo>
                  <a:lnTo>
                    <a:pt x="75" y="218"/>
                  </a:lnTo>
                  <a:lnTo>
                    <a:pt x="75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208" y="0"/>
                  </a:lnTo>
                  <a:lnTo>
                    <a:pt x="208" y="31"/>
                  </a:lnTo>
                  <a:lnTo>
                    <a:pt x="134" y="31"/>
                  </a:lnTo>
                  <a:lnTo>
                    <a:pt x="134" y="218"/>
                  </a:lnTo>
                  <a:lnTo>
                    <a:pt x="134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>
                <a:latin typeface="Arial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228600"/>
            <a:ext cx="5121408" cy="842946"/>
          </a:xfrm>
        </p:spPr>
        <p:txBody>
          <a:bodyPr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2000" b="1" kern="1200">
                <a:solidFill>
                  <a:schemeClr val="accent3">
                    <a:shade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4813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B539EBD-0CCB-431F-B52B-EE057FFEB09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6724650" y="6356350"/>
            <a:ext cx="2133600" cy="365125"/>
          </a:xfrm>
        </p:spPr>
        <p:txBody>
          <a:bodyPr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2C2344E-C91D-4C2D-8D08-112390DD1CE7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A3F739DA-156E-4102-8B66-CC2E090E0F8F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Дата 6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E90171C2-D05E-40B4-933F-FD4395367CBB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17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DAB4B315-7C25-4452-9BA3-AEF25FCA14AB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5085F64-284A-4F72-8315-C80CC2BF3D58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67E0B0BA-E143-48AF-8353-6C6E143D10B5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1C00B-6111-4764-B902-A9F38FBBA062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34F40B8D-7B04-4D1D-943C-9C9450F4786C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latin typeface="Arial" pitchFamily="34" charset="0"/>
              </a:defRPr>
            </a:lvl1pPr>
          </a:lstStyle>
          <a:p>
            <a:pPr>
              <a:defRPr/>
            </a:pPr>
            <a:fld id="{001E38CE-A511-46F6-BC27-779948165449}" type="datetime1">
              <a:rPr lang="ru-RU"/>
              <a:pPr>
                <a:defRPr/>
              </a:pPr>
              <a:t>12.07.2013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BC42-8C4A-4544-AB4C-8F5D752DB18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2858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8750" y="6500813"/>
            <a:ext cx="8832850" cy="1968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143000"/>
            <a:ext cx="8832850" cy="0"/>
          </a:xfrm>
          <a:prstGeom prst="line">
            <a:avLst/>
          </a:prstGeom>
          <a:noFill/>
          <a:ln w="1587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034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"/>
          </p:nvPr>
        </p:nvSpPr>
        <p:spPr>
          <a:xfrm>
            <a:off x="6724650" y="64214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200" b="1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B623C0D-E115-4E7D-9F19-E9A527EE9C5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9" r:id="rId1"/>
    <p:sldLayoutId id="2147484540" r:id="rId2"/>
    <p:sldLayoutId id="2147484541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  <p:sldLayoutId id="214748455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BC8C274-4BAA-472B-BA4A-955E16083E9B}" type="slidenum">
              <a:rPr lang="ru-RU" sz="1400">
                <a:solidFill>
                  <a:srgbClr val="FFFFFF"/>
                </a:solidFill>
              </a:rPr>
              <a:pPr algn="r"/>
              <a:t>1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4339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17E82905-C5F7-40DB-AE5D-197802FA5825}" type="slidenum">
              <a:rPr lang="ru-RU" sz="1400">
                <a:solidFill>
                  <a:srgbClr val="FFFFFF"/>
                </a:solidFill>
              </a:rPr>
              <a:pPr algn="r"/>
              <a:t>1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4340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02DFDA5-381A-4523-8271-83BFB9FCAE44}" type="slidenum">
              <a:rPr lang="ru-RU" sz="1400">
                <a:solidFill>
                  <a:srgbClr val="FFFFFF"/>
                </a:solidFill>
              </a:rPr>
              <a:pPr algn="r"/>
              <a:t>1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4341" name="Rectangle 2"/>
          <p:cNvSpPr>
            <a:spLocks noGrp="1"/>
          </p:cNvSpPr>
          <p:nvPr>
            <p:ph type="title" idx="4294967295"/>
          </p:nvPr>
        </p:nvSpPr>
        <p:spPr>
          <a:xfrm>
            <a:off x="3451225" y="71438"/>
            <a:ext cx="5518150" cy="947737"/>
          </a:xfrm>
        </p:spPr>
        <p:txBody>
          <a:bodyPr/>
          <a:lstStyle/>
          <a:p>
            <a:pPr algn="r"/>
            <a:r>
              <a:rPr lang="ru-RU" sz="2900" b="1" smtClean="0">
                <a:latin typeface="Arial" charset="0"/>
                <a:cs typeface="Arial" charset="0"/>
              </a:rPr>
              <a:t/>
            </a:r>
            <a:br>
              <a:rPr lang="ru-RU" sz="2900" b="1" smtClean="0">
                <a:latin typeface="Arial" charset="0"/>
                <a:cs typeface="Arial" charset="0"/>
              </a:rPr>
            </a:br>
            <a:r>
              <a:rPr lang="ru-RU" sz="2900" b="1" smtClean="0">
                <a:latin typeface="Arial" charset="0"/>
                <a:cs typeface="Arial" charset="0"/>
              </a:rPr>
              <a:t/>
            </a:r>
            <a:br>
              <a:rPr lang="ru-RU" sz="2900" b="1" smtClean="0">
                <a:latin typeface="Arial" charset="0"/>
                <a:cs typeface="Arial" charset="0"/>
              </a:rPr>
            </a:br>
            <a:r>
              <a:rPr lang="ru-RU" sz="2900" b="1" smtClean="0">
                <a:latin typeface="Arial" charset="0"/>
                <a:cs typeface="Arial" charset="0"/>
              </a:rPr>
              <a:t> </a:t>
            </a:r>
            <a:r>
              <a:rPr lang="ru-RU" sz="2200" b="1" smtClean="0">
                <a:latin typeface="Arial" charset="0"/>
                <a:cs typeface="Arial" charset="0"/>
              </a:rPr>
              <a:t>Действующий механизм оплаты потерь электроэнергии на ОРЭ</a:t>
            </a:r>
          </a:p>
        </p:txBody>
      </p:sp>
      <p:sp>
        <p:nvSpPr>
          <p:cNvPr id="14342" name="Rectangle 8"/>
          <p:cNvSpPr>
            <a:spLocks noGrp="1"/>
          </p:cNvSpPr>
          <p:nvPr>
            <p:ph type="body" idx="4294967295"/>
          </p:nvPr>
        </p:nvSpPr>
        <p:spPr>
          <a:xfrm>
            <a:off x="141288" y="1412875"/>
            <a:ext cx="8616950" cy="5208588"/>
          </a:xfrm>
          <a:noFill/>
        </p:spPr>
        <p:txBody>
          <a:bodyPr/>
          <a:lstStyle/>
          <a:p>
            <a:pPr marL="693738" indent="-514350" defTabSz="985838">
              <a:lnSpc>
                <a:spcPct val="90000"/>
              </a:lnSpc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Покупатели оптового рынка оплачивают нагрузочные потери э</a:t>
            </a:r>
            <a:r>
              <a:rPr lang="en-US" sz="2000" b="1" smtClean="0">
                <a:latin typeface="Arial" charset="0"/>
                <a:cs typeface="Arial" charset="0"/>
              </a:rPr>
              <a:t>/</a:t>
            </a:r>
            <a:r>
              <a:rPr lang="ru-RU" sz="2000" b="1" smtClean="0">
                <a:latin typeface="Arial" charset="0"/>
                <a:cs typeface="Arial" charset="0"/>
              </a:rPr>
              <a:t>э в рамках покупки объемов э</a:t>
            </a:r>
            <a:r>
              <a:rPr lang="en-US" sz="2000" b="1" smtClean="0">
                <a:latin typeface="Arial" charset="0"/>
                <a:cs typeface="Arial" charset="0"/>
              </a:rPr>
              <a:t>/</a:t>
            </a:r>
            <a:r>
              <a:rPr lang="ru-RU" sz="2000" b="1" smtClean="0">
                <a:latin typeface="Arial" charset="0"/>
                <a:cs typeface="Arial" charset="0"/>
              </a:rPr>
              <a:t>э на РСВ по равновесным ценам</a:t>
            </a:r>
          </a:p>
          <a:p>
            <a:pPr marL="693738" indent="-514350" defTabSz="985838">
              <a:lnSpc>
                <a:spcPct val="90000"/>
              </a:lnSpc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90000"/>
              </a:lnSpc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Сети покупают фактические потери за вычетом стоимости нагрузочных потерь, учтенных в равновесных ценах на электрическую энергию</a:t>
            </a:r>
          </a:p>
          <a:p>
            <a:pPr marL="693738" indent="-514350" defTabSz="985838">
              <a:lnSpc>
                <a:spcPct val="90000"/>
              </a:lnSpc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90000"/>
              </a:lnSpc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В единой национальной (общероссийской) электрической сети и сетях территориальных сетевых организаций стоимость услуг по передаче, в том числе территориальных сетевых организаций, формируется за вычетом стоимости объемов потерь электрической энергии, учтенных в равновесных  ценах на электрическую энергию</a:t>
            </a:r>
          </a:p>
          <a:p>
            <a:pPr marL="693738" indent="-514350" defTabSz="985838">
              <a:lnSpc>
                <a:spcPct val="90000"/>
              </a:lnSpc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200" smtClean="0"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90000"/>
              </a:lnSpc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2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8115B86-6199-4410-96A0-D114561DED4C}" type="slidenum">
              <a:rPr lang="ru-RU" sz="1400">
                <a:solidFill>
                  <a:srgbClr val="FFFFFF"/>
                </a:solidFill>
              </a:rPr>
              <a:pPr algn="r"/>
              <a:t>2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5363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EC84728-C13D-424B-8D3F-D80CF92892A2}" type="slidenum">
              <a:rPr lang="ru-RU" sz="1400">
                <a:solidFill>
                  <a:srgbClr val="FFFFFF"/>
                </a:solidFill>
              </a:rPr>
              <a:pPr algn="r"/>
              <a:t>2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5364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F48D744-5D65-4BE6-9572-937B0B0069BF}" type="slidenum">
              <a:rPr lang="ru-RU" sz="1400">
                <a:solidFill>
                  <a:srgbClr val="FFFFFF"/>
                </a:solidFill>
              </a:rPr>
              <a:pPr algn="r"/>
              <a:t>2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5365" name="Rectangle 2"/>
          <p:cNvSpPr>
            <a:spLocks noGrp="1"/>
          </p:cNvSpPr>
          <p:nvPr>
            <p:ph type="title" idx="4294967295"/>
          </p:nvPr>
        </p:nvSpPr>
        <p:spPr>
          <a:xfrm>
            <a:off x="3538538" y="41275"/>
            <a:ext cx="5464175" cy="947738"/>
          </a:xfrm>
        </p:spPr>
        <p:txBody>
          <a:bodyPr/>
          <a:lstStyle/>
          <a:p>
            <a:pPr algn="r"/>
            <a:r>
              <a:rPr lang="ru-RU" sz="2900" b="1" smtClean="0">
                <a:latin typeface="Arial" charset="0"/>
                <a:cs typeface="Arial" charset="0"/>
              </a:rPr>
              <a:t/>
            </a:r>
            <a:br>
              <a:rPr lang="ru-RU" sz="2900" b="1" smtClean="0">
                <a:latin typeface="Arial" charset="0"/>
                <a:cs typeface="Arial" charset="0"/>
              </a:rPr>
            </a:br>
            <a:r>
              <a:rPr lang="ru-RU" sz="2900" b="1" smtClean="0">
                <a:latin typeface="Arial" charset="0"/>
                <a:cs typeface="Arial" charset="0"/>
              </a:rPr>
              <a:t/>
            </a:r>
            <a:br>
              <a:rPr lang="ru-RU" sz="2900" b="1" smtClean="0">
                <a:latin typeface="Arial" charset="0"/>
                <a:cs typeface="Arial" charset="0"/>
              </a:rPr>
            </a:br>
            <a:r>
              <a:rPr lang="ru-RU" sz="2900" b="1" smtClean="0">
                <a:latin typeface="Arial" charset="0"/>
                <a:cs typeface="Arial" charset="0"/>
              </a:rPr>
              <a:t> </a:t>
            </a:r>
            <a:r>
              <a:rPr lang="ru-RU" sz="2200" b="1" smtClean="0">
                <a:latin typeface="Arial" charset="0"/>
                <a:cs typeface="Arial" charset="0"/>
              </a:rPr>
              <a:t>Проблемы действующего </a:t>
            </a:r>
            <a:br>
              <a:rPr lang="ru-RU" sz="2200" b="1" smtClean="0">
                <a:latin typeface="Arial" charset="0"/>
                <a:cs typeface="Arial" charset="0"/>
              </a:rPr>
            </a:br>
            <a:r>
              <a:rPr lang="ru-RU" sz="2200" b="1" smtClean="0">
                <a:latin typeface="Arial" charset="0"/>
                <a:cs typeface="Arial" charset="0"/>
              </a:rPr>
              <a:t>порядка оплаты нагрузочных потерь</a:t>
            </a:r>
          </a:p>
        </p:txBody>
      </p:sp>
      <p:sp>
        <p:nvSpPr>
          <p:cNvPr id="15366" name="Rectangle 8"/>
          <p:cNvSpPr>
            <a:spLocks noGrp="1"/>
          </p:cNvSpPr>
          <p:nvPr>
            <p:ph type="body" idx="4294967295"/>
          </p:nvPr>
        </p:nvSpPr>
        <p:spPr>
          <a:xfrm>
            <a:off x="138113" y="1411288"/>
            <a:ext cx="8615362" cy="4368800"/>
          </a:xfrm>
          <a:noFill/>
        </p:spPr>
        <p:txBody>
          <a:bodyPr/>
          <a:lstStyle/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Организационная сложность учёта снижения стоимости услуг по передаче при межсетевом взаимодействии, предусмотренном п.123 Правил оптового рынка</a:t>
            </a: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Проблема различия подходов, применяемых при определении объемов потерь электрической энергии, учтенных в равновесных ценах на электрическую энергию и оплаченных участниками оптового рынка, и нормативных технологических потерь, учтённых в тарифах на услуги по передаче</a:t>
            </a: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Использование в действующем порядке учета услуг по передаче э</a:t>
            </a:r>
            <a:r>
              <a:rPr lang="en-US" sz="2000" b="1" smtClean="0">
                <a:latin typeface="Arial" charset="0"/>
                <a:cs typeface="Arial" charset="0"/>
              </a:rPr>
              <a:t>/</a:t>
            </a:r>
            <a:r>
              <a:rPr lang="ru-RU" sz="2000" b="1" smtClean="0">
                <a:latin typeface="Arial" charset="0"/>
                <a:cs typeface="Arial" charset="0"/>
              </a:rPr>
              <a:t>э регулируемых тарифов, которые при полной либерализации ОРЭ могут быть не установлены       </a:t>
            </a: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FE2B91B-4FA4-4D12-AE48-7A9AE99A7613}" type="slidenum">
              <a:rPr lang="ru-RU" sz="1400">
                <a:solidFill>
                  <a:srgbClr val="FFFFFF"/>
                </a:solidFill>
              </a:rPr>
              <a:pPr algn="r"/>
              <a:t>3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6387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EB9FCFE-841B-45C8-8C68-1CC1154F846F}" type="slidenum">
              <a:rPr lang="ru-RU" sz="1400">
                <a:solidFill>
                  <a:srgbClr val="FFFFFF"/>
                </a:solidFill>
              </a:rPr>
              <a:pPr algn="r"/>
              <a:t>3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6388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A295A9E-3D36-4CE0-A674-31500AA32687}" type="slidenum">
              <a:rPr lang="ru-RU" sz="1400">
                <a:solidFill>
                  <a:srgbClr val="FFFFFF"/>
                </a:solidFill>
              </a:rPr>
              <a:pPr algn="r"/>
              <a:t>3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6389" name="Rectangle 2"/>
          <p:cNvSpPr>
            <a:spLocks noGrp="1"/>
          </p:cNvSpPr>
          <p:nvPr>
            <p:ph type="title" idx="4294967295"/>
          </p:nvPr>
        </p:nvSpPr>
        <p:spPr>
          <a:xfrm>
            <a:off x="3605213" y="38100"/>
            <a:ext cx="5364162" cy="1011238"/>
          </a:xfrm>
        </p:spPr>
        <p:txBody>
          <a:bodyPr/>
          <a:lstStyle/>
          <a:p>
            <a:pPr algn="r"/>
            <a:r>
              <a:rPr lang="ru-RU" sz="2900" b="1" smtClean="0">
                <a:latin typeface="Arial" charset="0"/>
                <a:cs typeface="Arial" charset="0"/>
              </a:rPr>
              <a:t/>
            </a:r>
            <a:br>
              <a:rPr lang="ru-RU" sz="2900" b="1" smtClean="0">
                <a:latin typeface="Arial" charset="0"/>
                <a:cs typeface="Arial" charset="0"/>
              </a:rPr>
            </a:br>
            <a:r>
              <a:rPr lang="ru-RU" sz="2900" b="1" smtClean="0">
                <a:latin typeface="Arial" charset="0"/>
                <a:cs typeface="Arial" charset="0"/>
              </a:rPr>
              <a:t/>
            </a:r>
            <a:br>
              <a:rPr lang="ru-RU" sz="2900" b="1" smtClean="0">
                <a:latin typeface="Arial" charset="0"/>
                <a:cs typeface="Arial" charset="0"/>
              </a:rPr>
            </a:br>
            <a:r>
              <a:rPr lang="ru-RU" sz="2900" b="1" smtClean="0">
                <a:latin typeface="Arial" charset="0"/>
                <a:cs typeface="Arial" charset="0"/>
              </a:rPr>
              <a:t> </a:t>
            </a:r>
            <a:r>
              <a:rPr lang="ru-RU" sz="2200" b="1" smtClean="0">
                <a:latin typeface="Arial" charset="0"/>
                <a:cs typeface="Arial" charset="0"/>
              </a:rPr>
              <a:t>Предложения по изменению </a:t>
            </a:r>
            <a:r>
              <a:rPr lang="en-US" sz="2200" b="1" smtClean="0">
                <a:latin typeface="Arial" charset="0"/>
                <a:cs typeface="Arial" charset="0"/>
              </a:rPr>
              <a:t/>
            </a:r>
            <a:br>
              <a:rPr lang="en-US" sz="2200" b="1" smtClean="0">
                <a:latin typeface="Arial" charset="0"/>
                <a:cs typeface="Arial" charset="0"/>
              </a:rPr>
            </a:br>
            <a:r>
              <a:rPr lang="ru-RU" sz="2200" b="1" smtClean="0">
                <a:latin typeface="Arial" charset="0"/>
                <a:cs typeface="Arial" charset="0"/>
              </a:rPr>
              <a:t>порядка оплаты нагрузочных потерь</a:t>
            </a:r>
            <a:r>
              <a:rPr lang="ru-RU" sz="2400" b="1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6390" name="Rectangle 8"/>
          <p:cNvSpPr>
            <a:spLocks noGrp="1"/>
          </p:cNvSpPr>
          <p:nvPr>
            <p:ph type="body" idx="4294967295"/>
          </p:nvPr>
        </p:nvSpPr>
        <p:spPr>
          <a:xfrm>
            <a:off x="76200" y="917575"/>
            <a:ext cx="8963025" cy="5072063"/>
          </a:xfrm>
          <a:noFill/>
        </p:spPr>
        <p:txBody>
          <a:bodyPr/>
          <a:lstStyle/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3400" b="1" smtClean="0">
              <a:latin typeface="Arial" charset="0"/>
              <a:cs typeface="Arial" charset="0"/>
            </a:endParaRP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Сетевые компании и иные владельцы объектов электросетевого хозяйства оплачивают объемы фактических потерь электроэнергии в объектах электросетевого хозяйства на основе данных коммерческого учета электроэнергии на ОРЭ</a:t>
            </a: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Стоимость плановых нагрузочных потерь, оплаченная в оптовом рынке ФСК (через ЦФР) и ГП,  распределяется на покупателей – участников оптового рынка, что снижает стоимость покупаемой ими электроэнергии на оптовом рынке, рассчитанной с применением равновесных цен (учитывающих нагрузочные потери)</a:t>
            </a: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u="sng" smtClean="0">
              <a:latin typeface="Arial" charset="0"/>
              <a:cs typeface="Arial" charset="0"/>
            </a:endParaRP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  <a:cs typeface="Arial" charset="0"/>
              </a:rPr>
              <a:t>	</a:t>
            </a:r>
            <a:r>
              <a:rPr lang="ru-RU" sz="2000" b="1" u="sng" smtClean="0">
                <a:latin typeface="Arial" charset="0"/>
                <a:cs typeface="Arial" charset="0"/>
              </a:rPr>
              <a:t>Вывод</a:t>
            </a:r>
            <a:r>
              <a:rPr lang="ru-RU" sz="2000" b="1" smtClean="0">
                <a:latin typeface="Arial" charset="0"/>
                <a:cs typeface="Arial" charset="0"/>
              </a:rPr>
              <a:t>: необходимо внесение соответствующих положений в целевые правила оптового рынка</a:t>
            </a: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" pitchFamily="2" charset="2"/>
              <a:buChar char="q"/>
            </a:pPr>
            <a:endParaRPr lang="ru-RU" sz="2000" b="1" smtClean="0">
              <a:latin typeface="Arial" charset="0"/>
              <a:cs typeface="Arial" charset="0"/>
            </a:endParaRPr>
          </a:p>
          <a:p>
            <a:pPr marL="693738" indent="-514350" defTabSz="985838">
              <a:spcBef>
                <a:spcPct val="0"/>
              </a:spcBef>
              <a:buClrTx/>
              <a:buSzPct val="120000"/>
              <a:buFont typeface="Wingdings 2" pitchFamily="18" charset="2"/>
              <a:buNone/>
            </a:pPr>
            <a:r>
              <a:rPr lang="ru-RU" sz="3000" b="1" smtClean="0">
                <a:latin typeface="Arial" charset="0"/>
                <a:cs typeface="Arial" charset="0"/>
              </a:rPr>
              <a:t>      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324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324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24596</TotalTime>
  <Words>238</Words>
  <Application>Microsoft Office PowerPoint</Application>
  <PresentationFormat>Экран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Wingdings 2</vt:lpstr>
      <vt:lpstr>Wingdings</vt:lpstr>
      <vt:lpstr>Официальная</vt:lpstr>
      <vt:lpstr>   Действующий механизм оплаты потерь электроэнергии на ОРЭ</vt:lpstr>
      <vt:lpstr>   Проблемы действующего  порядка оплаты нагрузочных потерь</vt:lpstr>
      <vt:lpstr>   Предложения по изменению  порядка оплаты нагрузочных потерь </vt:lpstr>
    </vt:vector>
  </TitlesOfParts>
  <Company>NP ATS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проблемы, связанные с организацией системы расчетов</dc:title>
  <dc:creator>ats</dc:creator>
  <cp:lastModifiedBy>1</cp:lastModifiedBy>
  <cp:revision>1261</cp:revision>
  <dcterms:created xsi:type="dcterms:W3CDTF">2008-10-13T14:05:25Z</dcterms:created>
  <dcterms:modified xsi:type="dcterms:W3CDTF">2013-07-12T04:33:14Z</dcterms:modified>
</cp:coreProperties>
</file>